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4"/>
  </p:notesMasterIdLst>
  <p:sldIdLst>
    <p:sldId id="256" r:id="rId2"/>
    <p:sldId id="286" r:id="rId3"/>
    <p:sldId id="309" r:id="rId4"/>
    <p:sldId id="285" r:id="rId5"/>
    <p:sldId id="329" r:id="rId6"/>
    <p:sldId id="330" r:id="rId7"/>
    <p:sldId id="258" r:id="rId8"/>
    <p:sldId id="331" r:id="rId9"/>
    <p:sldId id="259" r:id="rId10"/>
    <p:sldId id="288" r:id="rId11"/>
    <p:sldId id="284" r:id="rId12"/>
    <p:sldId id="290" r:id="rId13"/>
    <p:sldId id="333" r:id="rId14"/>
    <p:sldId id="283" r:id="rId15"/>
    <p:sldId id="332" r:id="rId16"/>
    <p:sldId id="289" r:id="rId17"/>
    <p:sldId id="294" r:id="rId18"/>
    <p:sldId id="297" r:id="rId19"/>
    <p:sldId id="302" r:id="rId20"/>
    <p:sldId id="301" r:id="rId21"/>
    <p:sldId id="295" r:id="rId22"/>
    <p:sldId id="296" r:id="rId23"/>
    <p:sldId id="305" r:id="rId24"/>
    <p:sldId id="303" r:id="rId25"/>
    <p:sldId id="304" r:id="rId26"/>
    <p:sldId id="311" r:id="rId27"/>
    <p:sldId id="313" r:id="rId28"/>
    <p:sldId id="298" r:id="rId29"/>
    <p:sldId id="299" r:id="rId30"/>
    <p:sldId id="300" r:id="rId31"/>
    <p:sldId id="307" r:id="rId32"/>
    <p:sldId id="314" r:id="rId33"/>
    <p:sldId id="315" r:id="rId34"/>
    <p:sldId id="306" r:id="rId35"/>
    <p:sldId id="316" r:id="rId36"/>
    <p:sldId id="319" r:id="rId37"/>
    <p:sldId id="321" r:id="rId38"/>
    <p:sldId id="326" r:id="rId39"/>
    <p:sldId id="320" r:id="rId40"/>
    <p:sldId id="322" r:id="rId41"/>
    <p:sldId id="323" r:id="rId42"/>
    <p:sldId id="324" r:id="rId43"/>
    <p:sldId id="291" r:id="rId44"/>
    <p:sldId id="292" r:id="rId45"/>
    <p:sldId id="343" r:id="rId46"/>
    <p:sldId id="344" r:id="rId47"/>
    <p:sldId id="334" r:id="rId48"/>
    <p:sldId id="339" r:id="rId49"/>
    <p:sldId id="340" r:id="rId50"/>
    <p:sldId id="335" r:id="rId51"/>
    <p:sldId id="338" r:id="rId52"/>
    <p:sldId id="318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993" autoAdjust="0"/>
  </p:normalViewPr>
  <p:slideViewPr>
    <p:cSldViewPr>
      <p:cViewPr varScale="1">
        <p:scale>
          <a:sx n="64" d="100"/>
          <a:sy n="64" d="100"/>
        </p:scale>
        <p:origin x="156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21D946-CEDE-402F-B7D7-F87262824BA3}" type="doc">
      <dgm:prSet loTypeId="urn:microsoft.com/office/officeart/2005/8/layout/arrow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E085D3-8DC1-4EF5-AB54-C3C5DB43693D}">
      <dgm:prSet phldrT="[Text]"/>
      <dgm:spPr/>
      <dgm:t>
        <a:bodyPr/>
        <a:lstStyle/>
        <a:p>
          <a:r>
            <a:rPr lang="en-US" dirty="0"/>
            <a:t>Interaction</a:t>
          </a:r>
        </a:p>
      </dgm:t>
    </dgm:pt>
    <dgm:pt modelId="{657DE00E-1A54-4BAB-856E-5E1A25E80AF5}" type="parTrans" cxnId="{71D3E90C-AF88-4174-8E49-601181A55351}">
      <dgm:prSet/>
      <dgm:spPr/>
      <dgm:t>
        <a:bodyPr/>
        <a:lstStyle/>
        <a:p>
          <a:endParaRPr lang="en-US"/>
        </a:p>
      </dgm:t>
    </dgm:pt>
    <dgm:pt modelId="{581781E1-C0B4-4F0A-8258-A137A1B33126}" type="sibTrans" cxnId="{71D3E90C-AF88-4174-8E49-601181A55351}">
      <dgm:prSet/>
      <dgm:spPr/>
      <dgm:t>
        <a:bodyPr/>
        <a:lstStyle/>
        <a:p>
          <a:endParaRPr lang="en-US"/>
        </a:p>
      </dgm:t>
    </dgm:pt>
    <dgm:pt modelId="{AB7D3D7C-9469-4C41-B29A-FF4AFD54D856}">
      <dgm:prSet phldrT="[Text]"/>
      <dgm:spPr/>
      <dgm:t>
        <a:bodyPr/>
        <a:lstStyle/>
        <a:p>
          <a:r>
            <a:rPr lang="en-US" dirty="0"/>
            <a:t>Interface</a:t>
          </a:r>
        </a:p>
      </dgm:t>
    </dgm:pt>
    <dgm:pt modelId="{F9A82ADC-C730-4A74-B69D-BB968A26467E}" type="parTrans" cxnId="{CEE06CF3-3E6B-4B5C-84FD-36F0300EC624}">
      <dgm:prSet/>
      <dgm:spPr/>
      <dgm:t>
        <a:bodyPr/>
        <a:lstStyle/>
        <a:p>
          <a:endParaRPr lang="en-US"/>
        </a:p>
      </dgm:t>
    </dgm:pt>
    <dgm:pt modelId="{EA599E91-4927-4CDD-BC3D-6B990F355988}" type="sibTrans" cxnId="{CEE06CF3-3E6B-4B5C-84FD-36F0300EC624}">
      <dgm:prSet/>
      <dgm:spPr/>
      <dgm:t>
        <a:bodyPr/>
        <a:lstStyle/>
        <a:p>
          <a:endParaRPr lang="en-US"/>
        </a:p>
      </dgm:t>
    </dgm:pt>
    <dgm:pt modelId="{4EF601EB-7597-4CA8-8D65-6CF2FBFA56DC}" type="pres">
      <dgm:prSet presAssocID="{7521D946-CEDE-402F-B7D7-F87262824BA3}" presName="diagram" presStyleCnt="0">
        <dgm:presLayoutVars>
          <dgm:dir/>
          <dgm:resizeHandles val="exact"/>
        </dgm:presLayoutVars>
      </dgm:prSet>
      <dgm:spPr/>
    </dgm:pt>
    <dgm:pt modelId="{FC6E9903-ABF1-41C9-AA9F-379EB0EB73B0}" type="pres">
      <dgm:prSet presAssocID="{73E085D3-8DC1-4EF5-AB54-C3C5DB43693D}" presName="arrow" presStyleLbl="node1" presStyleIdx="0" presStyleCnt="2" custScaleX="55569" custScaleY="100024" custRadScaleRad="42972" custRadScaleInc="-9050">
        <dgm:presLayoutVars>
          <dgm:bulletEnabled val="1"/>
        </dgm:presLayoutVars>
      </dgm:prSet>
      <dgm:spPr/>
    </dgm:pt>
    <dgm:pt modelId="{E4C43858-0B6C-4C4B-83B9-6586A0983505}" type="pres">
      <dgm:prSet presAssocID="{AB7D3D7C-9469-4C41-B29A-FF4AFD54D856}" presName="arrow" presStyleLbl="node1" presStyleIdx="1" presStyleCnt="2" custScaleX="55567" custScaleY="70850" custRadScaleRad="72763" custRadScaleInc="5297">
        <dgm:presLayoutVars>
          <dgm:bulletEnabled val="1"/>
        </dgm:presLayoutVars>
      </dgm:prSet>
      <dgm:spPr/>
    </dgm:pt>
  </dgm:ptLst>
  <dgm:cxnLst>
    <dgm:cxn modelId="{6B10C101-DC06-42F3-B8AC-09119A3C0DB5}" type="presOf" srcId="{73E085D3-8DC1-4EF5-AB54-C3C5DB43693D}" destId="{FC6E9903-ABF1-41C9-AA9F-379EB0EB73B0}" srcOrd="0" destOrd="0" presId="urn:microsoft.com/office/officeart/2005/8/layout/arrow5"/>
    <dgm:cxn modelId="{71D3E90C-AF88-4174-8E49-601181A55351}" srcId="{7521D946-CEDE-402F-B7D7-F87262824BA3}" destId="{73E085D3-8DC1-4EF5-AB54-C3C5DB43693D}" srcOrd="0" destOrd="0" parTransId="{657DE00E-1A54-4BAB-856E-5E1A25E80AF5}" sibTransId="{581781E1-C0B4-4F0A-8258-A137A1B33126}"/>
    <dgm:cxn modelId="{19D56389-5F46-4116-B887-0F1B5E644374}" type="presOf" srcId="{7521D946-CEDE-402F-B7D7-F87262824BA3}" destId="{4EF601EB-7597-4CA8-8D65-6CF2FBFA56DC}" srcOrd="0" destOrd="0" presId="urn:microsoft.com/office/officeart/2005/8/layout/arrow5"/>
    <dgm:cxn modelId="{8E7038C6-3075-4A04-8B8D-06F21B297577}" type="presOf" srcId="{AB7D3D7C-9469-4C41-B29A-FF4AFD54D856}" destId="{E4C43858-0B6C-4C4B-83B9-6586A0983505}" srcOrd="0" destOrd="0" presId="urn:microsoft.com/office/officeart/2005/8/layout/arrow5"/>
    <dgm:cxn modelId="{CEE06CF3-3E6B-4B5C-84FD-36F0300EC624}" srcId="{7521D946-CEDE-402F-B7D7-F87262824BA3}" destId="{AB7D3D7C-9469-4C41-B29A-FF4AFD54D856}" srcOrd="1" destOrd="0" parTransId="{F9A82ADC-C730-4A74-B69D-BB968A26467E}" sibTransId="{EA599E91-4927-4CDD-BC3D-6B990F355988}"/>
    <dgm:cxn modelId="{925E7D2B-FBC5-4A60-8DCF-6A5C2FF65492}" type="presParOf" srcId="{4EF601EB-7597-4CA8-8D65-6CF2FBFA56DC}" destId="{FC6E9903-ABF1-41C9-AA9F-379EB0EB73B0}" srcOrd="0" destOrd="0" presId="urn:microsoft.com/office/officeart/2005/8/layout/arrow5"/>
    <dgm:cxn modelId="{51DDFC56-AA3A-457A-9F45-0FD5666A78C5}" type="presParOf" srcId="{4EF601EB-7597-4CA8-8D65-6CF2FBFA56DC}" destId="{E4C43858-0B6C-4C4B-83B9-6586A0983505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B074BF-27ED-4D84-8397-B2BBDBE7C85A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F70767-74EC-499D-8797-87A512544EC4}">
      <dgm:prSet phldrT="[Text]"/>
      <dgm:spPr/>
      <dgm:t>
        <a:bodyPr/>
        <a:lstStyle/>
        <a:p>
          <a:r>
            <a:rPr lang="en-US" dirty="0"/>
            <a:t>Computer Science</a:t>
          </a:r>
        </a:p>
      </dgm:t>
    </dgm:pt>
    <dgm:pt modelId="{D62AC8A1-4576-4979-95AD-8BBA5B9183E5}" type="parTrans" cxnId="{DC6E4EC7-9AC9-4645-A627-380E98AB3767}">
      <dgm:prSet/>
      <dgm:spPr>
        <a:ln>
          <a:gradFill flip="none"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2700000" scaled="1"/>
            <a:tileRect/>
          </a:gradFill>
          <a:prstDash val="dash"/>
        </a:ln>
        <a:scene3d>
          <a:camera prst="orthographicFront">
            <a:rot lat="0" lon="0" rev="10800000"/>
          </a:camera>
          <a:lightRig rig="threePt" dir="t"/>
        </a:scene3d>
      </dgm:spPr>
      <dgm:t>
        <a:bodyPr/>
        <a:lstStyle/>
        <a:p>
          <a:endParaRPr lang="en-US"/>
        </a:p>
      </dgm:t>
    </dgm:pt>
    <dgm:pt modelId="{DE966F06-2A38-452D-8966-E30281CA09C8}" type="sibTrans" cxnId="{DC6E4EC7-9AC9-4645-A627-380E98AB3767}">
      <dgm:prSet/>
      <dgm:spPr/>
      <dgm:t>
        <a:bodyPr/>
        <a:lstStyle/>
        <a:p>
          <a:endParaRPr lang="en-US"/>
        </a:p>
      </dgm:t>
    </dgm:pt>
    <dgm:pt modelId="{8E2F361B-AC38-4D91-977B-3755C8E15429}">
      <dgm:prSet phldrT="[Text]"/>
      <dgm:spPr/>
      <dgm:t>
        <a:bodyPr/>
        <a:lstStyle/>
        <a:p>
          <a:r>
            <a:rPr lang="en-US" dirty="0"/>
            <a:t>Psychology</a:t>
          </a:r>
        </a:p>
      </dgm:t>
    </dgm:pt>
    <dgm:pt modelId="{872DA254-BF85-4DE6-93C9-5DCBF90B2AE1}" type="parTrans" cxnId="{85DC293C-7863-4934-A23E-5FBD09CD4210}">
      <dgm:prSet/>
      <dgm:spPr>
        <a:ln>
          <a:gradFill flip="none"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2700000" scaled="1"/>
            <a:tileRect/>
          </a:gradFill>
          <a:prstDash val="dash"/>
        </a:ln>
        <a:scene3d>
          <a:camera prst="orthographicFront">
            <a:rot lat="0" lon="0" rev="10800000"/>
          </a:camera>
          <a:lightRig rig="threePt" dir="t"/>
        </a:scene3d>
      </dgm:spPr>
      <dgm:t>
        <a:bodyPr/>
        <a:lstStyle/>
        <a:p>
          <a:endParaRPr lang="en-US"/>
        </a:p>
      </dgm:t>
    </dgm:pt>
    <dgm:pt modelId="{8AE9B99E-3D46-4344-BD6D-E789608E34A9}" type="sibTrans" cxnId="{85DC293C-7863-4934-A23E-5FBD09CD4210}">
      <dgm:prSet/>
      <dgm:spPr/>
      <dgm:t>
        <a:bodyPr/>
        <a:lstStyle/>
        <a:p>
          <a:endParaRPr lang="en-US"/>
        </a:p>
      </dgm:t>
    </dgm:pt>
    <dgm:pt modelId="{786FB0F5-CE99-4EB3-B775-191EEC757E06}">
      <dgm:prSet phldrT="[Text]"/>
      <dgm:spPr/>
      <dgm:t>
        <a:bodyPr/>
        <a:lstStyle/>
        <a:p>
          <a:r>
            <a:rPr lang="en-US" dirty="0"/>
            <a:t>Sociology</a:t>
          </a:r>
        </a:p>
      </dgm:t>
    </dgm:pt>
    <dgm:pt modelId="{99CEFC93-3AF5-4DE7-AF5E-9E0915C2C566}" type="parTrans" cxnId="{EBCDE738-205F-406D-866C-799755C2B79D}">
      <dgm:prSet/>
      <dgm:spPr>
        <a:ln>
          <a:gradFill flip="none"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2700000" scaled="1"/>
            <a:tileRect/>
          </a:gradFill>
          <a:prstDash val="dash"/>
        </a:ln>
        <a:scene3d>
          <a:camera prst="orthographicFront">
            <a:rot lat="0" lon="0" rev="10800000"/>
          </a:camera>
          <a:lightRig rig="threePt" dir="t"/>
        </a:scene3d>
      </dgm:spPr>
      <dgm:t>
        <a:bodyPr/>
        <a:lstStyle/>
        <a:p>
          <a:endParaRPr lang="en-US"/>
        </a:p>
      </dgm:t>
    </dgm:pt>
    <dgm:pt modelId="{35E985BA-BF44-49E2-BDD5-3DA78C933E5C}" type="sibTrans" cxnId="{EBCDE738-205F-406D-866C-799755C2B79D}">
      <dgm:prSet/>
      <dgm:spPr/>
      <dgm:t>
        <a:bodyPr/>
        <a:lstStyle/>
        <a:p>
          <a:endParaRPr lang="en-US"/>
        </a:p>
      </dgm:t>
    </dgm:pt>
    <dgm:pt modelId="{411A9C76-742C-4168-A829-D37AB6638A86}">
      <dgm:prSet phldrT="[Text]"/>
      <dgm:spPr/>
      <dgm:t>
        <a:bodyPr/>
        <a:lstStyle/>
        <a:p>
          <a:r>
            <a:rPr lang="en-US" dirty="0"/>
            <a:t>Design</a:t>
          </a:r>
        </a:p>
      </dgm:t>
    </dgm:pt>
    <dgm:pt modelId="{83CE5C6F-2B72-4DB7-B4FD-A61396B6DB0A}" type="parTrans" cxnId="{CDE36106-9B92-4240-B43F-3FA9B47534EE}">
      <dgm:prSet/>
      <dgm:spPr>
        <a:ln>
          <a:gradFill flip="none"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2700000" scaled="1"/>
            <a:tileRect/>
          </a:gradFill>
          <a:prstDash val="dash"/>
        </a:ln>
        <a:scene3d>
          <a:camera prst="orthographicFront">
            <a:rot lat="0" lon="0" rev="10800000"/>
          </a:camera>
          <a:lightRig rig="threePt" dir="t"/>
        </a:scene3d>
      </dgm:spPr>
      <dgm:t>
        <a:bodyPr/>
        <a:lstStyle/>
        <a:p>
          <a:endParaRPr lang="en-US"/>
        </a:p>
      </dgm:t>
    </dgm:pt>
    <dgm:pt modelId="{EB3D9DA2-C1C6-411E-A5EC-1DD1B4BE43F1}" type="sibTrans" cxnId="{CDE36106-9B92-4240-B43F-3FA9B47534EE}">
      <dgm:prSet/>
      <dgm:spPr/>
      <dgm:t>
        <a:bodyPr/>
        <a:lstStyle/>
        <a:p>
          <a:endParaRPr lang="en-US"/>
        </a:p>
      </dgm:t>
    </dgm:pt>
    <dgm:pt modelId="{D3D2088C-A8D7-4D01-B6D0-FED209A82F6B}">
      <dgm:prSet phldrT="[Text]"/>
      <dgm:spPr/>
      <dgm:t>
        <a:bodyPr/>
        <a:lstStyle/>
        <a:p>
          <a:r>
            <a:rPr lang="en-US" dirty="0"/>
            <a:t>Physiology</a:t>
          </a:r>
        </a:p>
      </dgm:t>
    </dgm:pt>
    <dgm:pt modelId="{D4ABE4D2-66EE-4083-8D35-52BAFC3FA5DC}" type="parTrans" cxnId="{ED8CF87A-C3B0-4858-9D79-27E60809863B}">
      <dgm:prSet/>
      <dgm:spPr>
        <a:ln>
          <a:gradFill flip="none"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2700000" scaled="1"/>
            <a:tileRect/>
          </a:gradFill>
          <a:prstDash val="dash"/>
        </a:ln>
        <a:scene3d>
          <a:camera prst="orthographicFront">
            <a:rot lat="0" lon="0" rev="10800000"/>
          </a:camera>
          <a:lightRig rig="threePt" dir="t"/>
        </a:scene3d>
      </dgm:spPr>
      <dgm:t>
        <a:bodyPr/>
        <a:lstStyle/>
        <a:p>
          <a:endParaRPr lang="en-US"/>
        </a:p>
      </dgm:t>
    </dgm:pt>
    <dgm:pt modelId="{8068DBC5-214B-4543-88A0-D327E1A5A692}" type="sibTrans" cxnId="{ED8CF87A-C3B0-4858-9D79-27E60809863B}">
      <dgm:prSet/>
      <dgm:spPr/>
      <dgm:t>
        <a:bodyPr/>
        <a:lstStyle/>
        <a:p>
          <a:endParaRPr lang="en-US"/>
        </a:p>
      </dgm:t>
    </dgm:pt>
    <dgm:pt modelId="{4EE21F46-2518-4F46-AB25-882C63B5E5C8}">
      <dgm:prSet phldrT="[Text]"/>
      <dgm:spPr/>
      <dgm:t>
        <a:bodyPr/>
        <a:lstStyle/>
        <a:p>
          <a:r>
            <a:rPr lang="en-US" dirty="0"/>
            <a:t>Philosophy</a:t>
          </a:r>
        </a:p>
      </dgm:t>
    </dgm:pt>
    <dgm:pt modelId="{8E87230B-F136-4370-A1A0-9C32C0CE723E}" type="parTrans" cxnId="{32D3A1B6-4AF1-44D9-935B-FE5F45E64FDF}">
      <dgm:prSet/>
      <dgm:spPr>
        <a:ln>
          <a:gradFill flip="none"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2700000" scaled="1"/>
            <a:tileRect/>
          </a:gradFill>
          <a:prstDash val="dash"/>
        </a:ln>
        <a:scene3d>
          <a:camera prst="orthographicFront">
            <a:rot lat="0" lon="0" rev="10800000"/>
          </a:camera>
          <a:lightRig rig="threePt" dir="t"/>
        </a:scene3d>
      </dgm:spPr>
      <dgm:t>
        <a:bodyPr/>
        <a:lstStyle/>
        <a:p>
          <a:endParaRPr lang="en-US"/>
        </a:p>
      </dgm:t>
    </dgm:pt>
    <dgm:pt modelId="{648A66C0-80FD-4FA8-A1A3-0C309D6001ED}" type="sibTrans" cxnId="{32D3A1B6-4AF1-44D9-935B-FE5F45E64FDF}">
      <dgm:prSet/>
      <dgm:spPr/>
      <dgm:t>
        <a:bodyPr/>
        <a:lstStyle/>
        <a:p>
          <a:endParaRPr lang="en-US"/>
        </a:p>
      </dgm:t>
    </dgm:pt>
    <dgm:pt modelId="{CBA5A479-2D23-47FC-9C39-1321C0C396F7}">
      <dgm:prSet phldrT="[Text]"/>
      <dgm:spPr/>
      <dgm:t>
        <a:bodyPr/>
        <a:lstStyle/>
        <a:p>
          <a:r>
            <a:rPr lang="en-US" dirty="0"/>
            <a:t>Linguistics</a:t>
          </a:r>
        </a:p>
      </dgm:t>
    </dgm:pt>
    <dgm:pt modelId="{002C2138-F559-48AD-BC56-2BA11BB00523}" type="parTrans" cxnId="{6546CC32-6435-417F-A647-DEECF17F5E35}">
      <dgm:prSet/>
      <dgm:spPr>
        <a:ln>
          <a:gradFill flip="none"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2700000" scaled="1"/>
            <a:tileRect/>
          </a:gradFill>
          <a:prstDash val="dash"/>
        </a:ln>
        <a:scene3d>
          <a:camera prst="orthographicFront">
            <a:rot lat="0" lon="0" rev="10800000"/>
          </a:camera>
          <a:lightRig rig="threePt" dir="t"/>
        </a:scene3d>
      </dgm:spPr>
      <dgm:t>
        <a:bodyPr/>
        <a:lstStyle/>
        <a:p>
          <a:endParaRPr lang="en-US"/>
        </a:p>
      </dgm:t>
    </dgm:pt>
    <dgm:pt modelId="{53AB96FF-2C01-4389-8E13-C2416D6FF160}" type="sibTrans" cxnId="{6546CC32-6435-417F-A647-DEECF17F5E35}">
      <dgm:prSet/>
      <dgm:spPr/>
      <dgm:t>
        <a:bodyPr/>
        <a:lstStyle/>
        <a:p>
          <a:endParaRPr lang="en-US"/>
        </a:p>
      </dgm:t>
    </dgm:pt>
    <dgm:pt modelId="{C03F9E32-ED49-4842-A4BD-F8870B98047A}">
      <dgm:prSet phldrT="[Text]"/>
      <dgm:spPr/>
      <dgm:t>
        <a:bodyPr/>
        <a:lstStyle/>
        <a:p>
          <a:r>
            <a:rPr lang="en-US" dirty="0"/>
            <a:t>HCI</a:t>
          </a:r>
        </a:p>
      </dgm:t>
    </dgm:pt>
    <dgm:pt modelId="{90855AAB-C4C9-468B-BAA8-FC25682AF0D3}" type="sibTrans" cxnId="{3B197DEF-D470-4863-B758-C18DAD8AD6D0}">
      <dgm:prSet/>
      <dgm:spPr/>
      <dgm:t>
        <a:bodyPr/>
        <a:lstStyle/>
        <a:p>
          <a:endParaRPr lang="en-US"/>
        </a:p>
      </dgm:t>
    </dgm:pt>
    <dgm:pt modelId="{05F1F84B-5100-4133-A0B2-4000D0551B1C}" type="parTrans" cxnId="{3B197DEF-D470-4863-B758-C18DAD8AD6D0}">
      <dgm:prSet/>
      <dgm:spPr/>
      <dgm:t>
        <a:bodyPr/>
        <a:lstStyle/>
        <a:p>
          <a:endParaRPr lang="en-US"/>
        </a:p>
      </dgm:t>
    </dgm:pt>
    <dgm:pt modelId="{962658C3-E8A9-4448-873B-807B6F07BEE5}">
      <dgm:prSet phldrT="[Text]"/>
      <dgm:spPr/>
      <dgm:t>
        <a:bodyPr/>
        <a:lstStyle/>
        <a:p>
          <a:r>
            <a:rPr lang="en-US" dirty="0"/>
            <a:t>A.I.</a:t>
          </a:r>
        </a:p>
      </dgm:t>
    </dgm:pt>
    <dgm:pt modelId="{76173480-F240-4D73-A2DB-8FA7BD1C5546}" type="parTrans" cxnId="{7BF0949E-D211-46D9-81C0-17B16ED217DB}">
      <dgm:prSet/>
      <dgm:spPr>
        <a:ln>
          <a:gradFill flip="none"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2700000" scaled="1"/>
            <a:tileRect/>
          </a:gradFill>
          <a:prstDash val="dash"/>
        </a:ln>
        <a:scene3d>
          <a:camera prst="orthographicFront">
            <a:rot lat="0" lon="0" rev="10800000"/>
          </a:camera>
          <a:lightRig rig="threePt" dir="t"/>
        </a:scene3d>
      </dgm:spPr>
      <dgm:t>
        <a:bodyPr/>
        <a:lstStyle/>
        <a:p>
          <a:endParaRPr lang="en-US"/>
        </a:p>
      </dgm:t>
    </dgm:pt>
    <dgm:pt modelId="{E3DE6228-5EBF-426A-A502-D966AE86B1D9}" type="sibTrans" cxnId="{7BF0949E-D211-46D9-81C0-17B16ED217DB}">
      <dgm:prSet/>
      <dgm:spPr/>
      <dgm:t>
        <a:bodyPr/>
        <a:lstStyle/>
        <a:p>
          <a:endParaRPr lang="en-US"/>
        </a:p>
      </dgm:t>
    </dgm:pt>
    <dgm:pt modelId="{01AF2482-DA97-4C03-91B9-C69252F74B7B}" type="pres">
      <dgm:prSet presAssocID="{AFB074BF-27ED-4D84-8397-B2BBDBE7C85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7CA5151-D2AE-44C4-833B-06282342421D}" type="pres">
      <dgm:prSet presAssocID="{C03F9E32-ED49-4842-A4BD-F8870B98047A}" presName="centerShape" presStyleLbl="node0" presStyleIdx="0" presStyleCnt="1"/>
      <dgm:spPr/>
    </dgm:pt>
    <dgm:pt modelId="{3B0C5B38-DF2D-489D-9005-44EDCF037ED9}" type="pres">
      <dgm:prSet presAssocID="{D62AC8A1-4576-4979-95AD-8BBA5B9183E5}" presName="parTrans" presStyleLbl="sibTrans2D1" presStyleIdx="0" presStyleCnt="8" custLinFactNeighborY="3988"/>
      <dgm:spPr/>
    </dgm:pt>
    <dgm:pt modelId="{BFD827A6-A85F-44E7-99C0-B23DE76032B4}" type="pres">
      <dgm:prSet presAssocID="{D62AC8A1-4576-4979-95AD-8BBA5B9183E5}" presName="connectorText" presStyleLbl="sibTrans2D1" presStyleIdx="0" presStyleCnt="8"/>
      <dgm:spPr/>
    </dgm:pt>
    <dgm:pt modelId="{46C1E69D-0589-4C6E-94C5-97B680EC06A6}" type="pres">
      <dgm:prSet presAssocID="{DCF70767-74EC-499D-8797-87A512544EC4}" presName="node" presStyleLbl="node1" presStyleIdx="0" presStyleCnt="8" custRadScaleRad="99066">
        <dgm:presLayoutVars>
          <dgm:bulletEnabled val="1"/>
        </dgm:presLayoutVars>
      </dgm:prSet>
      <dgm:spPr/>
    </dgm:pt>
    <dgm:pt modelId="{3EB784EE-0801-44B7-B020-433FE0813DC0}" type="pres">
      <dgm:prSet presAssocID="{872DA254-BF85-4DE6-93C9-5DCBF90B2AE1}" presName="parTrans" presStyleLbl="sibTrans2D1" presStyleIdx="1" presStyleCnt="8"/>
      <dgm:spPr/>
    </dgm:pt>
    <dgm:pt modelId="{11C8CEBA-526D-4FB4-81E0-D6E494685CC7}" type="pres">
      <dgm:prSet presAssocID="{872DA254-BF85-4DE6-93C9-5DCBF90B2AE1}" presName="connectorText" presStyleLbl="sibTrans2D1" presStyleIdx="1" presStyleCnt="8"/>
      <dgm:spPr/>
    </dgm:pt>
    <dgm:pt modelId="{46CE8698-30C9-4B20-8350-31FA949A270C}" type="pres">
      <dgm:prSet presAssocID="{8E2F361B-AC38-4D91-977B-3755C8E15429}" presName="node" presStyleLbl="node1" presStyleIdx="1" presStyleCnt="8">
        <dgm:presLayoutVars>
          <dgm:bulletEnabled val="1"/>
        </dgm:presLayoutVars>
      </dgm:prSet>
      <dgm:spPr/>
    </dgm:pt>
    <dgm:pt modelId="{F8D3DF4C-7FB0-42CC-B9DE-6464AA3D59E5}" type="pres">
      <dgm:prSet presAssocID="{76173480-F240-4D73-A2DB-8FA7BD1C5546}" presName="parTrans" presStyleLbl="sibTrans2D1" presStyleIdx="2" presStyleCnt="8"/>
      <dgm:spPr/>
    </dgm:pt>
    <dgm:pt modelId="{D605ADCC-67DF-48E5-AA5C-4D9970BF1A2A}" type="pres">
      <dgm:prSet presAssocID="{76173480-F240-4D73-A2DB-8FA7BD1C5546}" presName="connectorText" presStyleLbl="sibTrans2D1" presStyleIdx="2" presStyleCnt="8"/>
      <dgm:spPr/>
    </dgm:pt>
    <dgm:pt modelId="{1AEFABC6-1FE3-4EFA-9964-44DB5354438C}" type="pres">
      <dgm:prSet presAssocID="{962658C3-E8A9-4448-873B-807B6F07BEE5}" presName="node" presStyleLbl="node1" presStyleIdx="2" presStyleCnt="8">
        <dgm:presLayoutVars>
          <dgm:bulletEnabled val="1"/>
        </dgm:presLayoutVars>
      </dgm:prSet>
      <dgm:spPr/>
    </dgm:pt>
    <dgm:pt modelId="{17814330-285D-4C60-A585-E027EEFD10D9}" type="pres">
      <dgm:prSet presAssocID="{D4ABE4D2-66EE-4083-8D35-52BAFC3FA5DC}" presName="parTrans" presStyleLbl="sibTrans2D1" presStyleIdx="3" presStyleCnt="8"/>
      <dgm:spPr/>
    </dgm:pt>
    <dgm:pt modelId="{00D27855-5287-4B72-B0E6-D80A9F2C07EE}" type="pres">
      <dgm:prSet presAssocID="{D4ABE4D2-66EE-4083-8D35-52BAFC3FA5DC}" presName="connectorText" presStyleLbl="sibTrans2D1" presStyleIdx="3" presStyleCnt="8"/>
      <dgm:spPr/>
    </dgm:pt>
    <dgm:pt modelId="{DDC0D573-4E73-47FA-A3F5-D7868E559DC3}" type="pres">
      <dgm:prSet presAssocID="{D3D2088C-A8D7-4D01-B6D0-FED209A82F6B}" presName="node" presStyleLbl="node1" presStyleIdx="3" presStyleCnt="8">
        <dgm:presLayoutVars>
          <dgm:bulletEnabled val="1"/>
        </dgm:presLayoutVars>
      </dgm:prSet>
      <dgm:spPr/>
    </dgm:pt>
    <dgm:pt modelId="{9D277A73-5F34-4D47-907D-E28D509ECC37}" type="pres">
      <dgm:prSet presAssocID="{8E87230B-F136-4370-A1A0-9C32C0CE723E}" presName="parTrans" presStyleLbl="sibTrans2D1" presStyleIdx="4" presStyleCnt="8"/>
      <dgm:spPr/>
    </dgm:pt>
    <dgm:pt modelId="{439ED0F3-1266-467C-BF35-A6A740678508}" type="pres">
      <dgm:prSet presAssocID="{8E87230B-F136-4370-A1A0-9C32C0CE723E}" presName="connectorText" presStyleLbl="sibTrans2D1" presStyleIdx="4" presStyleCnt="8"/>
      <dgm:spPr/>
    </dgm:pt>
    <dgm:pt modelId="{F3F2A93F-F157-4815-8907-7208B9495872}" type="pres">
      <dgm:prSet presAssocID="{4EE21F46-2518-4F46-AB25-882C63B5E5C8}" presName="node" presStyleLbl="node1" presStyleIdx="4" presStyleCnt="8">
        <dgm:presLayoutVars>
          <dgm:bulletEnabled val="1"/>
        </dgm:presLayoutVars>
      </dgm:prSet>
      <dgm:spPr/>
    </dgm:pt>
    <dgm:pt modelId="{F375620A-0375-4227-973E-7B2E8A59DD65}" type="pres">
      <dgm:prSet presAssocID="{002C2138-F559-48AD-BC56-2BA11BB00523}" presName="parTrans" presStyleLbl="sibTrans2D1" presStyleIdx="5" presStyleCnt="8"/>
      <dgm:spPr/>
    </dgm:pt>
    <dgm:pt modelId="{957BEFDF-3B78-4986-8DB5-9E3F96E13579}" type="pres">
      <dgm:prSet presAssocID="{002C2138-F559-48AD-BC56-2BA11BB00523}" presName="connectorText" presStyleLbl="sibTrans2D1" presStyleIdx="5" presStyleCnt="8"/>
      <dgm:spPr/>
    </dgm:pt>
    <dgm:pt modelId="{08187FB6-6B49-491D-95F9-D3812BAF3ABB}" type="pres">
      <dgm:prSet presAssocID="{CBA5A479-2D23-47FC-9C39-1321C0C396F7}" presName="node" presStyleLbl="node1" presStyleIdx="5" presStyleCnt="8">
        <dgm:presLayoutVars>
          <dgm:bulletEnabled val="1"/>
        </dgm:presLayoutVars>
      </dgm:prSet>
      <dgm:spPr/>
    </dgm:pt>
    <dgm:pt modelId="{C2DBCA00-3843-4FE1-9579-3DD1722337FA}" type="pres">
      <dgm:prSet presAssocID="{99CEFC93-3AF5-4DE7-AF5E-9E0915C2C566}" presName="parTrans" presStyleLbl="sibTrans2D1" presStyleIdx="6" presStyleCnt="8"/>
      <dgm:spPr/>
    </dgm:pt>
    <dgm:pt modelId="{E4D58FD4-DCB2-40C2-A2C0-1C7075525E0C}" type="pres">
      <dgm:prSet presAssocID="{99CEFC93-3AF5-4DE7-AF5E-9E0915C2C566}" presName="connectorText" presStyleLbl="sibTrans2D1" presStyleIdx="6" presStyleCnt="8"/>
      <dgm:spPr/>
    </dgm:pt>
    <dgm:pt modelId="{621F7079-F6AD-48FE-B605-80A8295FE442}" type="pres">
      <dgm:prSet presAssocID="{786FB0F5-CE99-4EB3-B775-191EEC757E06}" presName="node" presStyleLbl="node1" presStyleIdx="6" presStyleCnt="8">
        <dgm:presLayoutVars>
          <dgm:bulletEnabled val="1"/>
        </dgm:presLayoutVars>
      </dgm:prSet>
      <dgm:spPr/>
    </dgm:pt>
    <dgm:pt modelId="{E91C5549-DF94-4847-9D3A-1689AEB75EEF}" type="pres">
      <dgm:prSet presAssocID="{83CE5C6F-2B72-4DB7-B4FD-A61396B6DB0A}" presName="parTrans" presStyleLbl="sibTrans2D1" presStyleIdx="7" presStyleCnt="8"/>
      <dgm:spPr/>
    </dgm:pt>
    <dgm:pt modelId="{88D37457-8BFD-412F-A24C-FF6F428CAF84}" type="pres">
      <dgm:prSet presAssocID="{83CE5C6F-2B72-4DB7-B4FD-A61396B6DB0A}" presName="connectorText" presStyleLbl="sibTrans2D1" presStyleIdx="7" presStyleCnt="8"/>
      <dgm:spPr/>
    </dgm:pt>
    <dgm:pt modelId="{5F5CA157-41BD-422A-A68A-67093D6D561B}" type="pres">
      <dgm:prSet presAssocID="{411A9C76-742C-4168-A829-D37AB6638A86}" presName="node" presStyleLbl="node1" presStyleIdx="7" presStyleCnt="8">
        <dgm:presLayoutVars>
          <dgm:bulletEnabled val="1"/>
        </dgm:presLayoutVars>
      </dgm:prSet>
      <dgm:spPr/>
    </dgm:pt>
  </dgm:ptLst>
  <dgm:cxnLst>
    <dgm:cxn modelId="{4BCAB704-9205-43FF-AE7E-BC519784A13D}" type="presOf" srcId="{962658C3-E8A9-4448-873B-807B6F07BEE5}" destId="{1AEFABC6-1FE3-4EFA-9964-44DB5354438C}" srcOrd="0" destOrd="0" presId="urn:microsoft.com/office/officeart/2005/8/layout/radial5"/>
    <dgm:cxn modelId="{EC7C5405-53F9-4759-AB0D-8140551163AF}" type="presOf" srcId="{D62AC8A1-4576-4979-95AD-8BBA5B9183E5}" destId="{BFD827A6-A85F-44E7-99C0-B23DE76032B4}" srcOrd="1" destOrd="0" presId="urn:microsoft.com/office/officeart/2005/8/layout/radial5"/>
    <dgm:cxn modelId="{CDE36106-9B92-4240-B43F-3FA9B47534EE}" srcId="{C03F9E32-ED49-4842-A4BD-F8870B98047A}" destId="{411A9C76-742C-4168-A829-D37AB6638A86}" srcOrd="7" destOrd="0" parTransId="{83CE5C6F-2B72-4DB7-B4FD-A61396B6DB0A}" sibTransId="{EB3D9DA2-C1C6-411E-A5EC-1DD1B4BE43F1}"/>
    <dgm:cxn modelId="{5B47370A-DAE1-41D8-AFDC-B8F1F3787E9E}" type="presOf" srcId="{D62AC8A1-4576-4979-95AD-8BBA5B9183E5}" destId="{3B0C5B38-DF2D-489D-9005-44EDCF037ED9}" srcOrd="0" destOrd="0" presId="urn:microsoft.com/office/officeart/2005/8/layout/radial5"/>
    <dgm:cxn modelId="{7AB52A20-526F-4C05-9966-0D9B3E87E1AE}" type="presOf" srcId="{8E87230B-F136-4370-A1A0-9C32C0CE723E}" destId="{9D277A73-5F34-4D47-907D-E28D509ECC37}" srcOrd="0" destOrd="0" presId="urn:microsoft.com/office/officeart/2005/8/layout/radial5"/>
    <dgm:cxn modelId="{A2651F25-C14A-4856-B8D1-9954D2FDF964}" type="presOf" srcId="{8E2F361B-AC38-4D91-977B-3755C8E15429}" destId="{46CE8698-30C9-4B20-8350-31FA949A270C}" srcOrd="0" destOrd="0" presId="urn:microsoft.com/office/officeart/2005/8/layout/radial5"/>
    <dgm:cxn modelId="{01166027-91F3-4DD9-AA57-A878E62E9315}" type="presOf" srcId="{786FB0F5-CE99-4EB3-B775-191EEC757E06}" destId="{621F7079-F6AD-48FE-B605-80A8295FE442}" srcOrd="0" destOrd="0" presId="urn:microsoft.com/office/officeart/2005/8/layout/radial5"/>
    <dgm:cxn modelId="{4713FD2D-FEDD-430A-93AC-841A96EE746D}" type="presOf" srcId="{002C2138-F559-48AD-BC56-2BA11BB00523}" destId="{957BEFDF-3B78-4986-8DB5-9E3F96E13579}" srcOrd="1" destOrd="0" presId="urn:microsoft.com/office/officeart/2005/8/layout/radial5"/>
    <dgm:cxn modelId="{6546CC32-6435-417F-A647-DEECF17F5E35}" srcId="{C03F9E32-ED49-4842-A4BD-F8870B98047A}" destId="{CBA5A479-2D23-47FC-9C39-1321C0C396F7}" srcOrd="5" destOrd="0" parTransId="{002C2138-F559-48AD-BC56-2BA11BB00523}" sibTransId="{53AB96FF-2C01-4389-8E13-C2416D6FF160}"/>
    <dgm:cxn modelId="{EBCDE738-205F-406D-866C-799755C2B79D}" srcId="{C03F9E32-ED49-4842-A4BD-F8870B98047A}" destId="{786FB0F5-CE99-4EB3-B775-191EEC757E06}" srcOrd="6" destOrd="0" parTransId="{99CEFC93-3AF5-4DE7-AF5E-9E0915C2C566}" sibTransId="{35E985BA-BF44-49E2-BDD5-3DA78C933E5C}"/>
    <dgm:cxn modelId="{0F77DB39-700D-4040-AFE2-98758D46FD74}" type="presOf" srcId="{C03F9E32-ED49-4842-A4BD-F8870B98047A}" destId="{47CA5151-D2AE-44C4-833B-06282342421D}" srcOrd="0" destOrd="0" presId="urn:microsoft.com/office/officeart/2005/8/layout/radial5"/>
    <dgm:cxn modelId="{85DC293C-7863-4934-A23E-5FBD09CD4210}" srcId="{C03F9E32-ED49-4842-A4BD-F8870B98047A}" destId="{8E2F361B-AC38-4D91-977B-3755C8E15429}" srcOrd="1" destOrd="0" parTransId="{872DA254-BF85-4DE6-93C9-5DCBF90B2AE1}" sibTransId="{8AE9B99E-3D46-4344-BD6D-E789608E34A9}"/>
    <dgm:cxn modelId="{7B39AF63-B2C1-474B-B82C-0041FFB7DF99}" type="presOf" srcId="{99CEFC93-3AF5-4DE7-AF5E-9E0915C2C566}" destId="{C2DBCA00-3843-4FE1-9579-3DD1722337FA}" srcOrd="0" destOrd="0" presId="urn:microsoft.com/office/officeart/2005/8/layout/radial5"/>
    <dgm:cxn modelId="{62F3E948-99C2-4607-BA3C-A4C310984161}" type="presOf" srcId="{872DA254-BF85-4DE6-93C9-5DCBF90B2AE1}" destId="{3EB784EE-0801-44B7-B020-433FE0813DC0}" srcOrd="0" destOrd="0" presId="urn:microsoft.com/office/officeart/2005/8/layout/radial5"/>
    <dgm:cxn modelId="{14354775-DCCD-48F3-8D2D-16786D0D7B89}" type="presOf" srcId="{CBA5A479-2D23-47FC-9C39-1321C0C396F7}" destId="{08187FB6-6B49-491D-95F9-D3812BAF3ABB}" srcOrd="0" destOrd="0" presId="urn:microsoft.com/office/officeart/2005/8/layout/radial5"/>
    <dgm:cxn modelId="{D2404F55-8E9E-4086-91AE-030CA502EA6D}" type="presOf" srcId="{4EE21F46-2518-4F46-AB25-882C63B5E5C8}" destId="{F3F2A93F-F157-4815-8907-7208B9495872}" srcOrd="0" destOrd="0" presId="urn:microsoft.com/office/officeart/2005/8/layout/radial5"/>
    <dgm:cxn modelId="{ED8CF87A-C3B0-4858-9D79-27E60809863B}" srcId="{C03F9E32-ED49-4842-A4BD-F8870B98047A}" destId="{D3D2088C-A8D7-4D01-B6D0-FED209A82F6B}" srcOrd="3" destOrd="0" parTransId="{D4ABE4D2-66EE-4083-8D35-52BAFC3FA5DC}" sibTransId="{8068DBC5-214B-4543-88A0-D327E1A5A692}"/>
    <dgm:cxn modelId="{870BED85-E612-4535-986E-3E334E8EEF04}" type="presOf" srcId="{99CEFC93-3AF5-4DE7-AF5E-9E0915C2C566}" destId="{E4D58FD4-DCB2-40C2-A2C0-1C7075525E0C}" srcOrd="1" destOrd="0" presId="urn:microsoft.com/office/officeart/2005/8/layout/radial5"/>
    <dgm:cxn modelId="{1E514699-89CF-4B85-A54D-7B64BA7A8CA6}" type="presOf" srcId="{DCF70767-74EC-499D-8797-87A512544EC4}" destId="{46C1E69D-0589-4C6E-94C5-97B680EC06A6}" srcOrd="0" destOrd="0" presId="urn:microsoft.com/office/officeart/2005/8/layout/radial5"/>
    <dgm:cxn modelId="{D69C449D-5276-4D35-B15C-97BF969221B2}" type="presOf" srcId="{D4ABE4D2-66EE-4083-8D35-52BAFC3FA5DC}" destId="{00D27855-5287-4B72-B0E6-D80A9F2C07EE}" srcOrd="1" destOrd="0" presId="urn:microsoft.com/office/officeart/2005/8/layout/radial5"/>
    <dgm:cxn modelId="{11574E9D-5556-4AA0-AADE-71C6ADE6C415}" type="presOf" srcId="{76173480-F240-4D73-A2DB-8FA7BD1C5546}" destId="{F8D3DF4C-7FB0-42CC-B9DE-6464AA3D59E5}" srcOrd="0" destOrd="0" presId="urn:microsoft.com/office/officeart/2005/8/layout/radial5"/>
    <dgm:cxn modelId="{7BF0949E-D211-46D9-81C0-17B16ED217DB}" srcId="{C03F9E32-ED49-4842-A4BD-F8870B98047A}" destId="{962658C3-E8A9-4448-873B-807B6F07BEE5}" srcOrd="2" destOrd="0" parTransId="{76173480-F240-4D73-A2DB-8FA7BD1C5546}" sibTransId="{E3DE6228-5EBF-426A-A502-D966AE86B1D9}"/>
    <dgm:cxn modelId="{AEB905AE-115B-47ED-A946-5479B49BB357}" type="presOf" srcId="{AFB074BF-27ED-4D84-8397-B2BBDBE7C85A}" destId="{01AF2482-DA97-4C03-91B9-C69252F74B7B}" srcOrd="0" destOrd="0" presId="urn:microsoft.com/office/officeart/2005/8/layout/radial5"/>
    <dgm:cxn modelId="{32D3A1B6-4AF1-44D9-935B-FE5F45E64FDF}" srcId="{C03F9E32-ED49-4842-A4BD-F8870B98047A}" destId="{4EE21F46-2518-4F46-AB25-882C63B5E5C8}" srcOrd="4" destOrd="0" parTransId="{8E87230B-F136-4370-A1A0-9C32C0CE723E}" sibTransId="{648A66C0-80FD-4FA8-A1A3-0C309D6001ED}"/>
    <dgm:cxn modelId="{F858F6B8-2886-4A10-BC35-56AFCF4B6B00}" type="presOf" srcId="{411A9C76-742C-4168-A829-D37AB6638A86}" destId="{5F5CA157-41BD-422A-A68A-67093D6D561B}" srcOrd="0" destOrd="0" presId="urn:microsoft.com/office/officeart/2005/8/layout/radial5"/>
    <dgm:cxn modelId="{EB385CBB-F19D-45A2-8F0F-CEEECC786D1A}" type="presOf" srcId="{83CE5C6F-2B72-4DB7-B4FD-A61396B6DB0A}" destId="{88D37457-8BFD-412F-A24C-FF6F428CAF84}" srcOrd="1" destOrd="0" presId="urn:microsoft.com/office/officeart/2005/8/layout/radial5"/>
    <dgm:cxn modelId="{84D01EBE-FE83-4298-A924-905E0952D67F}" type="presOf" srcId="{83CE5C6F-2B72-4DB7-B4FD-A61396B6DB0A}" destId="{E91C5549-DF94-4847-9D3A-1689AEB75EEF}" srcOrd="0" destOrd="0" presId="urn:microsoft.com/office/officeart/2005/8/layout/radial5"/>
    <dgm:cxn modelId="{DC6E4EC7-9AC9-4645-A627-380E98AB3767}" srcId="{C03F9E32-ED49-4842-A4BD-F8870B98047A}" destId="{DCF70767-74EC-499D-8797-87A512544EC4}" srcOrd="0" destOrd="0" parTransId="{D62AC8A1-4576-4979-95AD-8BBA5B9183E5}" sibTransId="{DE966F06-2A38-452D-8966-E30281CA09C8}"/>
    <dgm:cxn modelId="{8E822EE0-F246-45F9-8ED9-7E5730FAC791}" type="presOf" srcId="{872DA254-BF85-4DE6-93C9-5DCBF90B2AE1}" destId="{11C8CEBA-526D-4FB4-81E0-D6E494685CC7}" srcOrd="1" destOrd="0" presId="urn:microsoft.com/office/officeart/2005/8/layout/radial5"/>
    <dgm:cxn modelId="{778CEEE2-4F9E-44C1-94D3-8320277DE0AB}" type="presOf" srcId="{D3D2088C-A8D7-4D01-B6D0-FED209A82F6B}" destId="{DDC0D573-4E73-47FA-A3F5-D7868E559DC3}" srcOrd="0" destOrd="0" presId="urn:microsoft.com/office/officeart/2005/8/layout/radial5"/>
    <dgm:cxn modelId="{B5E335E5-C2F7-4C5F-AB82-DA79D40DB51B}" type="presOf" srcId="{002C2138-F559-48AD-BC56-2BA11BB00523}" destId="{F375620A-0375-4227-973E-7B2E8A59DD65}" srcOrd="0" destOrd="0" presId="urn:microsoft.com/office/officeart/2005/8/layout/radial5"/>
    <dgm:cxn modelId="{77997EE6-EEF3-4FED-91F3-B26E87CD5E8B}" type="presOf" srcId="{8E87230B-F136-4370-A1A0-9C32C0CE723E}" destId="{439ED0F3-1266-467C-BF35-A6A740678508}" srcOrd="1" destOrd="0" presId="urn:microsoft.com/office/officeart/2005/8/layout/radial5"/>
    <dgm:cxn modelId="{3B197DEF-D470-4863-B758-C18DAD8AD6D0}" srcId="{AFB074BF-27ED-4D84-8397-B2BBDBE7C85A}" destId="{C03F9E32-ED49-4842-A4BD-F8870B98047A}" srcOrd="0" destOrd="0" parTransId="{05F1F84B-5100-4133-A0B2-4000D0551B1C}" sibTransId="{90855AAB-C4C9-468B-BAA8-FC25682AF0D3}"/>
    <dgm:cxn modelId="{C4C809F3-5AE2-48DE-A899-30B68386A888}" type="presOf" srcId="{D4ABE4D2-66EE-4083-8D35-52BAFC3FA5DC}" destId="{17814330-285D-4C60-A585-E027EEFD10D9}" srcOrd="0" destOrd="0" presId="urn:microsoft.com/office/officeart/2005/8/layout/radial5"/>
    <dgm:cxn modelId="{08435DFE-900C-4944-ADBF-014A0BD8CF14}" type="presOf" srcId="{76173480-F240-4D73-A2DB-8FA7BD1C5546}" destId="{D605ADCC-67DF-48E5-AA5C-4D9970BF1A2A}" srcOrd="1" destOrd="0" presId="urn:microsoft.com/office/officeart/2005/8/layout/radial5"/>
    <dgm:cxn modelId="{84F7D02D-8382-4D41-A889-B89754A7EBF4}" type="presParOf" srcId="{01AF2482-DA97-4C03-91B9-C69252F74B7B}" destId="{47CA5151-D2AE-44C4-833B-06282342421D}" srcOrd="0" destOrd="0" presId="urn:microsoft.com/office/officeart/2005/8/layout/radial5"/>
    <dgm:cxn modelId="{9329F505-7176-4362-A9F3-6A168B44DC23}" type="presParOf" srcId="{01AF2482-DA97-4C03-91B9-C69252F74B7B}" destId="{3B0C5B38-DF2D-489D-9005-44EDCF037ED9}" srcOrd="1" destOrd="0" presId="urn:microsoft.com/office/officeart/2005/8/layout/radial5"/>
    <dgm:cxn modelId="{AB24D53F-221C-4902-9CBF-7078CE71B880}" type="presParOf" srcId="{3B0C5B38-DF2D-489D-9005-44EDCF037ED9}" destId="{BFD827A6-A85F-44E7-99C0-B23DE76032B4}" srcOrd="0" destOrd="0" presId="urn:microsoft.com/office/officeart/2005/8/layout/radial5"/>
    <dgm:cxn modelId="{6D32F683-69C6-4206-8CFF-CB9D4DB1AC3E}" type="presParOf" srcId="{01AF2482-DA97-4C03-91B9-C69252F74B7B}" destId="{46C1E69D-0589-4C6E-94C5-97B680EC06A6}" srcOrd="2" destOrd="0" presId="urn:microsoft.com/office/officeart/2005/8/layout/radial5"/>
    <dgm:cxn modelId="{3D0AF148-8173-4DF1-8105-0071B4F73CC8}" type="presParOf" srcId="{01AF2482-DA97-4C03-91B9-C69252F74B7B}" destId="{3EB784EE-0801-44B7-B020-433FE0813DC0}" srcOrd="3" destOrd="0" presId="urn:microsoft.com/office/officeart/2005/8/layout/radial5"/>
    <dgm:cxn modelId="{CDE92A55-49A2-432D-8875-CE0A3063D2C9}" type="presParOf" srcId="{3EB784EE-0801-44B7-B020-433FE0813DC0}" destId="{11C8CEBA-526D-4FB4-81E0-D6E494685CC7}" srcOrd="0" destOrd="0" presId="urn:microsoft.com/office/officeart/2005/8/layout/radial5"/>
    <dgm:cxn modelId="{5EC7CF2B-2757-4C8D-91B2-158F802920FD}" type="presParOf" srcId="{01AF2482-DA97-4C03-91B9-C69252F74B7B}" destId="{46CE8698-30C9-4B20-8350-31FA949A270C}" srcOrd="4" destOrd="0" presId="urn:microsoft.com/office/officeart/2005/8/layout/radial5"/>
    <dgm:cxn modelId="{465D9D15-8A2D-4B77-AAF5-744EFEEC43F4}" type="presParOf" srcId="{01AF2482-DA97-4C03-91B9-C69252F74B7B}" destId="{F8D3DF4C-7FB0-42CC-B9DE-6464AA3D59E5}" srcOrd="5" destOrd="0" presId="urn:microsoft.com/office/officeart/2005/8/layout/radial5"/>
    <dgm:cxn modelId="{5F8C6BAC-85F5-4382-9DFF-F51A90A13AE5}" type="presParOf" srcId="{F8D3DF4C-7FB0-42CC-B9DE-6464AA3D59E5}" destId="{D605ADCC-67DF-48E5-AA5C-4D9970BF1A2A}" srcOrd="0" destOrd="0" presId="urn:microsoft.com/office/officeart/2005/8/layout/radial5"/>
    <dgm:cxn modelId="{4203F78C-C04C-4B51-BA2E-F2BA76B98032}" type="presParOf" srcId="{01AF2482-DA97-4C03-91B9-C69252F74B7B}" destId="{1AEFABC6-1FE3-4EFA-9964-44DB5354438C}" srcOrd="6" destOrd="0" presId="urn:microsoft.com/office/officeart/2005/8/layout/radial5"/>
    <dgm:cxn modelId="{C84BAE0E-3D2D-4326-A386-9BEA57924CF3}" type="presParOf" srcId="{01AF2482-DA97-4C03-91B9-C69252F74B7B}" destId="{17814330-285D-4C60-A585-E027EEFD10D9}" srcOrd="7" destOrd="0" presId="urn:microsoft.com/office/officeart/2005/8/layout/radial5"/>
    <dgm:cxn modelId="{195AB730-1E1B-4D79-A0BA-DA79B69D0E3E}" type="presParOf" srcId="{17814330-285D-4C60-A585-E027EEFD10D9}" destId="{00D27855-5287-4B72-B0E6-D80A9F2C07EE}" srcOrd="0" destOrd="0" presId="urn:microsoft.com/office/officeart/2005/8/layout/radial5"/>
    <dgm:cxn modelId="{6EDB9081-30A4-4C0B-8C5C-409065386AAD}" type="presParOf" srcId="{01AF2482-DA97-4C03-91B9-C69252F74B7B}" destId="{DDC0D573-4E73-47FA-A3F5-D7868E559DC3}" srcOrd="8" destOrd="0" presId="urn:microsoft.com/office/officeart/2005/8/layout/radial5"/>
    <dgm:cxn modelId="{31B8E854-29FA-4CF7-BEB5-791D280E17E8}" type="presParOf" srcId="{01AF2482-DA97-4C03-91B9-C69252F74B7B}" destId="{9D277A73-5F34-4D47-907D-E28D509ECC37}" srcOrd="9" destOrd="0" presId="urn:microsoft.com/office/officeart/2005/8/layout/radial5"/>
    <dgm:cxn modelId="{DB3B1A27-984B-40CE-AA48-CA2830C06E3A}" type="presParOf" srcId="{9D277A73-5F34-4D47-907D-E28D509ECC37}" destId="{439ED0F3-1266-467C-BF35-A6A740678508}" srcOrd="0" destOrd="0" presId="urn:microsoft.com/office/officeart/2005/8/layout/radial5"/>
    <dgm:cxn modelId="{800D432F-EE80-4A90-9042-6B9A5C9AE064}" type="presParOf" srcId="{01AF2482-DA97-4C03-91B9-C69252F74B7B}" destId="{F3F2A93F-F157-4815-8907-7208B9495872}" srcOrd="10" destOrd="0" presId="urn:microsoft.com/office/officeart/2005/8/layout/radial5"/>
    <dgm:cxn modelId="{230F5C13-22ED-4ACB-8DA2-8D6D485FE451}" type="presParOf" srcId="{01AF2482-DA97-4C03-91B9-C69252F74B7B}" destId="{F375620A-0375-4227-973E-7B2E8A59DD65}" srcOrd="11" destOrd="0" presId="urn:microsoft.com/office/officeart/2005/8/layout/radial5"/>
    <dgm:cxn modelId="{9FE4854B-8D9C-4CDC-8615-F0A417016FB8}" type="presParOf" srcId="{F375620A-0375-4227-973E-7B2E8A59DD65}" destId="{957BEFDF-3B78-4986-8DB5-9E3F96E13579}" srcOrd="0" destOrd="0" presId="urn:microsoft.com/office/officeart/2005/8/layout/radial5"/>
    <dgm:cxn modelId="{19AD7E15-B7C5-4403-9C5A-70B69E7EC1C1}" type="presParOf" srcId="{01AF2482-DA97-4C03-91B9-C69252F74B7B}" destId="{08187FB6-6B49-491D-95F9-D3812BAF3ABB}" srcOrd="12" destOrd="0" presId="urn:microsoft.com/office/officeart/2005/8/layout/radial5"/>
    <dgm:cxn modelId="{F1794F4B-2178-42FE-956A-621B9EF82D3A}" type="presParOf" srcId="{01AF2482-DA97-4C03-91B9-C69252F74B7B}" destId="{C2DBCA00-3843-4FE1-9579-3DD1722337FA}" srcOrd="13" destOrd="0" presId="urn:microsoft.com/office/officeart/2005/8/layout/radial5"/>
    <dgm:cxn modelId="{055C7591-2248-41B9-BAC8-6C603C7E37BA}" type="presParOf" srcId="{C2DBCA00-3843-4FE1-9579-3DD1722337FA}" destId="{E4D58FD4-DCB2-40C2-A2C0-1C7075525E0C}" srcOrd="0" destOrd="0" presId="urn:microsoft.com/office/officeart/2005/8/layout/radial5"/>
    <dgm:cxn modelId="{52FF721D-54A7-4613-946F-1CBA4CFCB89B}" type="presParOf" srcId="{01AF2482-DA97-4C03-91B9-C69252F74B7B}" destId="{621F7079-F6AD-48FE-B605-80A8295FE442}" srcOrd="14" destOrd="0" presId="urn:microsoft.com/office/officeart/2005/8/layout/radial5"/>
    <dgm:cxn modelId="{52311CD8-E31E-4C1F-9B09-A4B987F43F82}" type="presParOf" srcId="{01AF2482-DA97-4C03-91B9-C69252F74B7B}" destId="{E91C5549-DF94-4847-9D3A-1689AEB75EEF}" srcOrd="15" destOrd="0" presId="urn:microsoft.com/office/officeart/2005/8/layout/radial5"/>
    <dgm:cxn modelId="{906C67B0-61C9-404A-BFF0-BFD83CF50FE6}" type="presParOf" srcId="{E91C5549-DF94-4847-9D3A-1689AEB75EEF}" destId="{88D37457-8BFD-412F-A24C-FF6F428CAF84}" srcOrd="0" destOrd="0" presId="urn:microsoft.com/office/officeart/2005/8/layout/radial5"/>
    <dgm:cxn modelId="{596D85AB-60AB-40DC-A765-C9A9752EF722}" type="presParOf" srcId="{01AF2482-DA97-4C03-91B9-C69252F74B7B}" destId="{5F5CA157-41BD-422A-A68A-67093D6D561B}" srcOrd="16" destOrd="0" presId="urn:microsoft.com/office/officeart/2005/8/layout/radial5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6E9903-ABF1-41C9-AA9F-379EB0EB73B0}">
      <dsp:nvSpPr>
        <dsp:cNvPr id="0" name=""/>
        <dsp:cNvSpPr/>
      </dsp:nvSpPr>
      <dsp:spPr>
        <a:xfrm rot="16200000">
          <a:off x="1397008" y="203199"/>
          <a:ext cx="1015997" cy="1828792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Interaction</a:t>
          </a:r>
        </a:p>
      </dsp:txBody>
      <dsp:txXfrm rot="5400000">
        <a:off x="990611" y="863596"/>
        <a:ext cx="1650993" cy="507999"/>
      </dsp:txXfrm>
    </dsp:sp>
    <dsp:sp modelId="{E4C43858-0B6C-4C4B-83B9-6586A0983505}">
      <dsp:nvSpPr>
        <dsp:cNvPr id="0" name=""/>
        <dsp:cNvSpPr/>
      </dsp:nvSpPr>
      <dsp:spPr>
        <a:xfrm rot="5400000">
          <a:off x="3302025" y="469886"/>
          <a:ext cx="1015961" cy="1295388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Interface</a:t>
          </a:r>
        </a:p>
      </dsp:txBody>
      <dsp:txXfrm rot="-5400000">
        <a:off x="3340105" y="863590"/>
        <a:ext cx="1117595" cy="5079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CA5151-D2AE-44C4-833B-06282342421D}">
      <dsp:nvSpPr>
        <dsp:cNvPr id="0" name=""/>
        <dsp:cNvSpPr/>
      </dsp:nvSpPr>
      <dsp:spPr>
        <a:xfrm>
          <a:off x="2565331" y="2222431"/>
          <a:ext cx="1498736" cy="14987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HCI</a:t>
          </a:r>
        </a:p>
      </dsp:txBody>
      <dsp:txXfrm>
        <a:off x="2784816" y="2441916"/>
        <a:ext cx="1059766" cy="1059766"/>
      </dsp:txXfrm>
    </dsp:sp>
    <dsp:sp modelId="{3B0C5B38-DF2D-489D-9005-44EDCF037ED9}">
      <dsp:nvSpPr>
        <dsp:cNvPr id="0" name=""/>
        <dsp:cNvSpPr/>
      </dsp:nvSpPr>
      <dsp:spPr>
        <a:xfrm rot="16200000">
          <a:off x="3089979" y="1576688"/>
          <a:ext cx="449440" cy="5095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gradFill flip="none"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2700000" scaled="1"/>
            <a:tileRect/>
          </a:gradFill>
          <a:prstDash val="dash"/>
        </a:ln>
        <a:effectLst/>
        <a:scene3d>
          <a:camera prst="orthographicFront">
            <a:rot lat="0" lon="0" rev="108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157395" y="1746018"/>
        <a:ext cx="314608" cy="305742"/>
      </dsp:txXfrm>
    </dsp:sp>
    <dsp:sp modelId="{46C1E69D-0589-4C6E-94C5-97B680EC06A6}">
      <dsp:nvSpPr>
        <dsp:cNvPr id="0" name=""/>
        <dsp:cNvSpPr/>
      </dsp:nvSpPr>
      <dsp:spPr>
        <a:xfrm>
          <a:off x="2640268" y="25568"/>
          <a:ext cx="1348862" cy="13488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Computer Science</a:t>
          </a:r>
        </a:p>
      </dsp:txBody>
      <dsp:txXfrm>
        <a:off x="2837804" y="223104"/>
        <a:ext cx="953790" cy="953790"/>
      </dsp:txXfrm>
    </dsp:sp>
    <dsp:sp modelId="{3EB784EE-0801-44B7-B020-433FE0813DC0}">
      <dsp:nvSpPr>
        <dsp:cNvPr id="0" name=""/>
        <dsp:cNvSpPr/>
      </dsp:nvSpPr>
      <dsp:spPr>
        <a:xfrm rot="18900000">
          <a:off x="3912351" y="1888967"/>
          <a:ext cx="460791" cy="5095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gradFill flip="none"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2700000" scaled="1"/>
            <a:tileRect/>
          </a:gradFill>
          <a:prstDash val="dash"/>
        </a:ln>
        <a:effectLst/>
        <a:scene3d>
          <a:camera prst="orthographicFront">
            <a:rot lat="0" lon="0" rev="108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932595" y="2039755"/>
        <a:ext cx="322554" cy="305742"/>
      </dsp:txXfrm>
    </dsp:sp>
    <dsp:sp modelId="{46CE8698-30C9-4B20-8350-31FA949A270C}">
      <dsp:nvSpPr>
        <dsp:cNvPr id="0" name=""/>
        <dsp:cNvSpPr/>
      </dsp:nvSpPr>
      <dsp:spPr>
        <a:xfrm>
          <a:off x="4261818" y="675818"/>
          <a:ext cx="1348862" cy="13488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Psychology</a:t>
          </a:r>
        </a:p>
      </dsp:txBody>
      <dsp:txXfrm>
        <a:off x="4459354" y="873354"/>
        <a:ext cx="953790" cy="953790"/>
      </dsp:txXfrm>
    </dsp:sp>
    <dsp:sp modelId="{F8D3DF4C-7FB0-42CC-B9DE-6464AA3D59E5}">
      <dsp:nvSpPr>
        <dsp:cNvPr id="0" name=""/>
        <dsp:cNvSpPr/>
      </dsp:nvSpPr>
      <dsp:spPr>
        <a:xfrm>
          <a:off x="4255340" y="2717014"/>
          <a:ext cx="460791" cy="5095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gradFill flip="none"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2700000" scaled="1"/>
            <a:tileRect/>
          </a:gradFill>
          <a:prstDash val="dash"/>
        </a:ln>
        <a:effectLst/>
        <a:scene3d>
          <a:camera prst="orthographicFront">
            <a:rot lat="0" lon="0" rev="108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255340" y="2818928"/>
        <a:ext cx="322554" cy="305742"/>
      </dsp:txXfrm>
    </dsp:sp>
    <dsp:sp modelId="{1AEFABC6-1FE3-4EFA-9964-44DB5354438C}">
      <dsp:nvSpPr>
        <dsp:cNvPr id="0" name=""/>
        <dsp:cNvSpPr/>
      </dsp:nvSpPr>
      <dsp:spPr>
        <a:xfrm>
          <a:off x="4933486" y="2297368"/>
          <a:ext cx="1348862" cy="13488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A.I.</a:t>
          </a:r>
        </a:p>
      </dsp:txBody>
      <dsp:txXfrm>
        <a:off x="5131022" y="2494904"/>
        <a:ext cx="953790" cy="953790"/>
      </dsp:txXfrm>
    </dsp:sp>
    <dsp:sp modelId="{17814330-285D-4C60-A585-E027EEFD10D9}">
      <dsp:nvSpPr>
        <dsp:cNvPr id="0" name=""/>
        <dsp:cNvSpPr/>
      </dsp:nvSpPr>
      <dsp:spPr>
        <a:xfrm rot="2700000">
          <a:off x="3912351" y="3545062"/>
          <a:ext cx="460791" cy="5095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gradFill flip="none"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2700000" scaled="1"/>
            <a:tileRect/>
          </a:gradFill>
          <a:prstDash val="dash"/>
        </a:ln>
        <a:effectLst/>
        <a:scene3d>
          <a:camera prst="orthographicFront">
            <a:rot lat="0" lon="0" rev="108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932595" y="3598102"/>
        <a:ext cx="322554" cy="305742"/>
      </dsp:txXfrm>
    </dsp:sp>
    <dsp:sp modelId="{DDC0D573-4E73-47FA-A3F5-D7868E559DC3}">
      <dsp:nvSpPr>
        <dsp:cNvPr id="0" name=""/>
        <dsp:cNvSpPr/>
      </dsp:nvSpPr>
      <dsp:spPr>
        <a:xfrm>
          <a:off x="4261818" y="3918918"/>
          <a:ext cx="1348862" cy="13488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Physiology</a:t>
          </a:r>
        </a:p>
      </dsp:txBody>
      <dsp:txXfrm>
        <a:off x="4459354" y="4116454"/>
        <a:ext cx="953790" cy="953790"/>
      </dsp:txXfrm>
    </dsp:sp>
    <dsp:sp modelId="{9D277A73-5F34-4D47-907D-E28D509ECC37}">
      <dsp:nvSpPr>
        <dsp:cNvPr id="0" name=""/>
        <dsp:cNvSpPr/>
      </dsp:nvSpPr>
      <dsp:spPr>
        <a:xfrm rot="5400000">
          <a:off x="3084304" y="3888051"/>
          <a:ext cx="460791" cy="5095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gradFill flip="none"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2700000" scaled="1"/>
            <a:tileRect/>
          </a:gradFill>
          <a:prstDash val="dash"/>
        </a:ln>
        <a:effectLst/>
        <a:scene3d>
          <a:camera prst="orthographicFront">
            <a:rot lat="0" lon="0" rev="108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153423" y="3920847"/>
        <a:ext cx="322554" cy="305742"/>
      </dsp:txXfrm>
    </dsp:sp>
    <dsp:sp modelId="{F3F2A93F-F157-4815-8907-7208B9495872}">
      <dsp:nvSpPr>
        <dsp:cNvPr id="0" name=""/>
        <dsp:cNvSpPr/>
      </dsp:nvSpPr>
      <dsp:spPr>
        <a:xfrm>
          <a:off x="2640268" y="4590586"/>
          <a:ext cx="1348862" cy="13488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Philosophy</a:t>
          </a:r>
        </a:p>
      </dsp:txBody>
      <dsp:txXfrm>
        <a:off x="2837804" y="4788122"/>
        <a:ext cx="953790" cy="953790"/>
      </dsp:txXfrm>
    </dsp:sp>
    <dsp:sp modelId="{F375620A-0375-4227-973E-7B2E8A59DD65}">
      <dsp:nvSpPr>
        <dsp:cNvPr id="0" name=""/>
        <dsp:cNvSpPr/>
      </dsp:nvSpPr>
      <dsp:spPr>
        <a:xfrm rot="8100000">
          <a:off x="2256256" y="3545062"/>
          <a:ext cx="460791" cy="5095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gradFill flip="none"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2700000" scaled="1"/>
            <a:tileRect/>
          </a:gradFill>
          <a:prstDash val="dash"/>
        </a:ln>
        <a:effectLst/>
        <a:scene3d>
          <a:camera prst="orthographicFront">
            <a:rot lat="0" lon="0" rev="108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2374249" y="3598102"/>
        <a:ext cx="322554" cy="305742"/>
      </dsp:txXfrm>
    </dsp:sp>
    <dsp:sp modelId="{08187FB6-6B49-491D-95F9-D3812BAF3ABB}">
      <dsp:nvSpPr>
        <dsp:cNvPr id="0" name=""/>
        <dsp:cNvSpPr/>
      </dsp:nvSpPr>
      <dsp:spPr>
        <a:xfrm>
          <a:off x="1018718" y="3918918"/>
          <a:ext cx="1348862" cy="13488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Linguistics</a:t>
          </a:r>
        </a:p>
      </dsp:txBody>
      <dsp:txXfrm>
        <a:off x="1216254" y="4116454"/>
        <a:ext cx="953790" cy="953790"/>
      </dsp:txXfrm>
    </dsp:sp>
    <dsp:sp modelId="{C2DBCA00-3843-4FE1-9579-3DD1722337FA}">
      <dsp:nvSpPr>
        <dsp:cNvPr id="0" name=""/>
        <dsp:cNvSpPr/>
      </dsp:nvSpPr>
      <dsp:spPr>
        <a:xfrm rot="10800000">
          <a:off x="1913267" y="2717014"/>
          <a:ext cx="460791" cy="5095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gradFill flip="none"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2700000" scaled="1"/>
            <a:tileRect/>
          </a:gradFill>
          <a:prstDash val="dash"/>
        </a:ln>
        <a:effectLst/>
        <a:scene3d>
          <a:camera prst="orthographicFront">
            <a:rot lat="0" lon="0" rev="108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2051504" y="2818928"/>
        <a:ext cx="322554" cy="305742"/>
      </dsp:txXfrm>
    </dsp:sp>
    <dsp:sp modelId="{621F7079-F6AD-48FE-B605-80A8295FE442}">
      <dsp:nvSpPr>
        <dsp:cNvPr id="0" name=""/>
        <dsp:cNvSpPr/>
      </dsp:nvSpPr>
      <dsp:spPr>
        <a:xfrm>
          <a:off x="347050" y="2297368"/>
          <a:ext cx="1348862" cy="13488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Sociology</a:t>
          </a:r>
        </a:p>
      </dsp:txBody>
      <dsp:txXfrm>
        <a:off x="544586" y="2494904"/>
        <a:ext cx="953790" cy="953790"/>
      </dsp:txXfrm>
    </dsp:sp>
    <dsp:sp modelId="{E91C5549-DF94-4847-9D3A-1689AEB75EEF}">
      <dsp:nvSpPr>
        <dsp:cNvPr id="0" name=""/>
        <dsp:cNvSpPr/>
      </dsp:nvSpPr>
      <dsp:spPr>
        <a:xfrm rot="13500000">
          <a:off x="2256256" y="1888967"/>
          <a:ext cx="460791" cy="5095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gradFill flip="none"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2700000" scaled="1"/>
            <a:tileRect/>
          </a:gradFill>
          <a:prstDash val="dash"/>
        </a:ln>
        <a:effectLst/>
        <a:scene3d>
          <a:camera prst="orthographicFront">
            <a:rot lat="0" lon="0" rev="108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2374249" y="2039755"/>
        <a:ext cx="322554" cy="305742"/>
      </dsp:txXfrm>
    </dsp:sp>
    <dsp:sp modelId="{5F5CA157-41BD-422A-A68A-67093D6D561B}">
      <dsp:nvSpPr>
        <dsp:cNvPr id="0" name=""/>
        <dsp:cNvSpPr/>
      </dsp:nvSpPr>
      <dsp:spPr>
        <a:xfrm>
          <a:off x="1018718" y="675818"/>
          <a:ext cx="1348862" cy="13488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Design</a:t>
          </a:r>
        </a:p>
      </dsp:txBody>
      <dsp:txXfrm>
        <a:off x="1216254" y="873354"/>
        <a:ext cx="953790" cy="9537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02205-6D04-4085-AFF7-7E49F38E2AAF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FE741-15D2-4ED0-A68C-0813EAD5C4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22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7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35161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FE741-15D2-4ED0-A68C-0813EAD5C4D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9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12562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fr-FR" altLang="en-US" dirty="0" err="1"/>
              <a:t>Sociology</a:t>
            </a:r>
            <a:r>
              <a:rPr lang="fr-FR" altLang="en-US" dirty="0"/>
              <a:t>: </a:t>
            </a:r>
            <a:r>
              <a:rPr lang="fr-FR" altLang="en-US" dirty="0" err="1"/>
              <a:t>knowledge</a:t>
            </a:r>
            <a:r>
              <a:rPr lang="fr-FR" altLang="en-US" dirty="0"/>
              <a:t> about </a:t>
            </a:r>
            <a:r>
              <a:rPr lang="fr-FR" altLang="en-US" dirty="0" err="1"/>
              <a:t>human</a:t>
            </a:r>
            <a:r>
              <a:rPr lang="fr-FR" altLang="en-US" dirty="0"/>
              <a:t> social structure and </a:t>
            </a:r>
            <a:r>
              <a:rPr lang="fr-FR" altLang="en-US" dirty="0" err="1"/>
              <a:t>activity</a:t>
            </a:r>
            <a:r>
              <a:rPr lang="fr-FR" altLang="en-US" dirty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fr-FR" altLang="en-US" dirty="0"/>
              <a:t>Cognitive science: </a:t>
            </a:r>
            <a:r>
              <a:rPr lang="fr-FR" altLang="en-US" dirty="0" err="1"/>
              <a:t>study</a:t>
            </a:r>
            <a:r>
              <a:rPr lang="fr-FR" altLang="en-US" dirty="0"/>
              <a:t> of nature of intelligence/ </a:t>
            </a:r>
            <a:r>
              <a:rPr lang="fr-FR" altLang="en-US" dirty="0" err="1"/>
              <a:t>study</a:t>
            </a:r>
            <a:r>
              <a:rPr lang="fr-FR" altLang="en-US" dirty="0"/>
              <a:t> of the </a:t>
            </a:r>
            <a:r>
              <a:rPr lang="fr-FR" altLang="en-US" dirty="0" err="1"/>
              <a:t>thought</a:t>
            </a:r>
            <a:r>
              <a:rPr lang="fr-FR" altLang="en-US" dirty="0"/>
              <a:t> </a:t>
            </a:r>
            <a:r>
              <a:rPr lang="fr-FR" altLang="en-US" dirty="0" err="1"/>
              <a:t>process</a:t>
            </a:r>
            <a:endParaRPr lang="fr-FR" altLang="en-US" dirty="0"/>
          </a:p>
          <a:p>
            <a:pPr eaLnBrk="1" hangingPunct="1">
              <a:spcBef>
                <a:spcPct val="0"/>
              </a:spcBef>
            </a:pPr>
            <a:r>
              <a:rPr lang="fr-FR" altLang="en-US" dirty="0"/>
              <a:t>Design: </a:t>
            </a:r>
            <a:r>
              <a:rPr lang="fr-FR" altLang="en-US" dirty="0" err="1"/>
              <a:t>making</a:t>
            </a:r>
            <a:r>
              <a:rPr lang="fr-FR" altLang="en-US" dirty="0"/>
              <a:t> of </a:t>
            </a:r>
            <a:r>
              <a:rPr lang="fr-FR" altLang="en-US" dirty="0" err="1"/>
              <a:t>objects</a:t>
            </a:r>
            <a:r>
              <a:rPr lang="fr-FR" altLang="en-US" dirty="0"/>
              <a:t> / </a:t>
            </a:r>
            <a:r>
              <a:rPr lang="fr-FR" altLang="en-US" dirty="0" err="1"/>
              <a:t>systems</a:t>
            </a:r>
            <a:r>
              <a:rPr lang="fr-FR" altLang="en-US" dirty="0"/>
              <a:t> (</a:t>
            </a:r>
            <a:r>
              <a:rPr lang="fr-FR" altLang="en-US" dirty="0" err="1"/>
              <a:t>from</a:t>
            </a:r>
            <a:r>
              <a:rPr lang="fr-FR" altLang="en-US" dirty="0"/>
              <a:t> construction to computer </a:t>
            </a:r>
            <a:r>
              <a:rPr lang="fr-FR" altLang="en-US" dirty="0" err="1"/>
              <a:t>systems</a:t>
            </a:r>
            <a:r>
              <a:rPr lang="fr-FR" altLang="en-US" dirty="0"/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fr-FR" altLang="en-US" dirty="0"/>
              <a:t>Computer vision: </a:t>
            </a:r>
            <a:r>
              <a:rPr lang="fr-FR" altLang="en-US" dirty="0" err="1"/>
              <a:t>obtaining</a:t>
            </a:r>
            <a:r>
              <a:rPr lang="fr-FR" altLang="en-US" dirty="0"/>
              <a:t> information </a:t>
            </a:r>
            <a:r>
              <a:rPr lang="fr-FR" altLang="en-US" dirty="0" err="1"/>
              <a:t>from</a:t>
            </a:r>
            <a:r>
              <a:rPr lang="fr-FR" altLang="en-US" dirty="0"/>
              <a:t> images, </a:t>
            </a:r>
            <a:r>
              <a:rPr lang="fr-FR" altLang="en-US" dirty="0" err="1"/>
              <a:t>video</a:t>
            </a:r>
            <a:r>
              <a:rPr lang="fr-FR" altLang="en-US" dirty="0"/>
              <a:t> </a:t>
            </a:r>
            <a:r>
              <a:rPr lang="fr-FR" altLang="en-US" dirty="0" err="1"/>
              <a:t>sequences</a:t>
            </a:r>
            <a:r>
              <a:rPr lang="fr-FR" altLang="en-US" dirty="0"/>
              <a:t>, </a:t>
            </a:r>
            <a:r>
              <a:rPr lang="fr-FR" altLang="en-US" dirty="0" err="1"/>
              <a:t>obtaininig</a:t>
            </a:r>
            <a:r>
              <a:rPr lang="fr-FR" altLang="en-US" dirty="0"/>
              <a:t> data </a:t>
            </a:r>
            <a:r>
              <a:rPr lang="fr-FR" altLang="en-US" dirty="0" err="1"/>
              <a:t>from</a:t>
            </a:r>
            <a:r>
              <a:rPr lang="fr-FR" altLang="en-US" dirty="0"/>
              <a:t> multiple cameras</a:t>
            </a:r>
          </a:p>
          <a:p>
            <a:pPr eaLnBrk="1" hangingPunct="1">
              <a:spcBef>
                <a:spcPct val="0"/>
              </a:spcBef>
            </a:pPr>
            <a:r>
              <a:rPr lang="fr-FR" altLang="en-US" dirty="0"/>
              <a:t>Goals:</a:t>
            </a:r>
          </a:p>
          <a:p>
            <a:pPr eaLnBrk="1" hangingPunct="1">
              <a:spcBef>
                <a:spcPct val="0"/>
              </a:spcBef>
            </a:pPr>
            <a:r>
              <a:rPr lang="fr-FR" altLang="en-US" dirty="0" err="1"/>
              <a:t>Improve</a:t>
            </a:r>
            <a:r>
              <a:rPr lang="fr-FR" altLang="en-US" dirty="0"/>
              <a:t> the interaction </a:t>
            </a:r>
            <a:r>
              <a:rPr lang="fr-FR" altLang="en-US" dirty="0" err="1"/>
              <a:t>between</a:t>
            </a:r>
            <a:r>
              <a:rPr lang="fr-FR" altLang="en-US" dirty="0"/>
              <a:t> </a:t>
            </a:r>
            <a:r>
              <a:rPr lang="fr-FR" altLang="en-US" dirty="0" err="1"/>
              <a:t>users</a:t>
            </a:r>
            <a:r>
              <a:rPr lang="fr-FR" altLang="en-US" dirty="0"/>
              <a:t> and computers by </a:t>
            </a:r>
            <a:r>
              <a:rPr lang="fr-FR" altLang="en-US" dirty="0" err="1"/>
              <a:t>making</a:t>
            </a:r>
            <a:r>
              <a:rPr lang="fr-FR" altLang="en-US" dirty="0"/>
              <a:t> computers more usable and </a:t>
            </a:r>
            <a:r>
              <a:rPr lang="fr-FR" altLang="en-US" dirty="0" err="1"/>
              <a:t>easy</a:t>
            </a:r>
            <a:r>
              <a:rPr lang="fr-FR" altLang="en-US" dirty="0"/>
              <a:t> to use and </a:t>
            </a:r>
            <a:r>
              <a:rPr lang="fr-FR" altLang="en-US" dirty="0" err="1"/>
              <a:t>responding</a:t>
            </a:r>
            <a:r>
              <a:rPr lang="fr-FR" altLang="en-US" dirty="0"/>
              <a:t> to the </a:t>
            </a:r>
            <a:r>
              <a:rPr lang="fr-FR" altLang="en-US" dirty="0" err="1"/>
              <a:t>users</a:t>
            </a:r>
            <a:r>
              <a:rPr lang="fr-FR" altLang="en-US" dirty="0"/>
              <a:t>’ input.</a:t>
            </a:r>
          </a:p>
          <a:p>
            <a:pPr eaLnBrk="1" hangingPunct="1">
              <a:spcBef>
                <a:spcPct val="0"/>
              </a:spcBef>
            </a:pPr>
            <a:r>
              <a:rPr lang="fr-FR" altLang="en-US" dirty="0"/>
              <a:t>HCI </a:t>
            </a:r>
            <a:r>
              <a:rPr lang="fr-FR" altLang="en-US" dirty="0" err="1"/>
              <a:t>is</a:t>
            </a:r>
            <a:r>
              <a:rPr lang="fr-FR" altLang="en-US" dirty="0"/>
              <a:t> more </a:t>
            </a:r>
            <a:r>
              <a:rPr lang="fr-FR" altLang="en-US" dirty="0" err="1"/>
              <a:t>specifically</a:t>
            </a:r>
            <a:r>
              <a:rPr lang="fr-FR" altLang="en-US" dirty="0"/>
              <a:t> </a:t>
            </a:r>
            <a:r>
              <a:rPr lang="fr-FR" altLang="en-US" dirty="0" err="1"/>
              <a:t>related</a:t>
            </a:r>
            <a:r>
              <a:rPr lang="fr-FR" altLang="en-US" dirty="0"/>
              <a:t> </a:t>
            </a:r>
            <a:r>
              <a:rPr lang="fr-FR" altLang="en-US" dirty="0" err="1"/>
              <a:t>with</a:t>
            </a:r>
            <a:r>
              <a:rPr lang="fr-FR" altLang="en-US" dirty="0"/>
              <a:t> computers </a:t>
            </a:r>
            <a:r>
              <a:rPr lang="fr-FR" altLang="en-US" dirty="0" err="1"/>
              <a:t>while</a:t>
            </a:r>
            <a:r>
              <a:rPr lang="fr-FR" altLang="en-US" dirty="0"/>
              <a:t> </a:t>
            </a:r>
            <a:r>
              <a:rPr lang="fr-FR" altLang="en-US" dirty="0" err="1"/>
              <a:t>human</a:t>
            </a:r>
            <a:r>
              <a:rPr lang="fr-FR" altLang="en-US" dirty="0"/>
              <a:t> </a:t>
            </a:r>
            <a:r>
              <a:rPr lang="fr-FR" altLang="en-US" dirty="0" err="1"/>
              <a:t>factors</a:t>
            </a:r>
            <a:r>
              <a:rPr lang="fr-FR" altLang="en-US" dirty="0"/>
              <a:t> </a:t>
            </a:r>
            <a:r>
              <a:rPr lang="fr-FR" altLang="en-US" dirty="0" err="1"/>
              <a:t>is</a:t>
            </a:r>
            <a:r>
              <a:rPr lang="fr-FR" altLang="en-US" dirty="0"/>
              <a:t> </a:t>
            </a:r>
            <a:r>
              <a:rPr lang="fr-FR" altLang="en-US" dirty="0" err="1"/>
              <a:t>related</a:t>
            </a:r>
            <a:r>
              <a:rPr lang="fr-FR" altLang="en-US" dirty="0"/>
              <a:t> </a:t>
            </a:r>
            <a:r>
              <a:rPr lang="fr-FR" altLang="en-US" dirty="0" err="1"/>
              <a:t>with</a:t>
            </a:r>
            <a:r>
              <a:rPr lang="fr-FR" altLang="en-US" dirty="0"/>
              <a:t> </a:t>
            </a:r>
            <a:r>
              <a:rPr lang="fr-FR" altLang="en-US" dirty="0" err="1"/>
              <a:t>other</a:t>
            </a:r>
            <a:r>
              <a:rPr lang="fr-FR" altLang="en-US" dirty="0"/>
              <a:t> </a:t>
            </a:r>
            <a:r>
              <a:rPr lang="fr-FR" altLang="en-US" dirty="0" err="1"/>
              <a:t>objects</a:t>
            </a:r>
            <a:r>
              <a:rPr lang="fr-FR" altLang="en-US" dirty="0"/>
              <a:t>/machines/</a:t>
            </a:r>
            <a:r>
              <a:rPr lang="fr-FR" altLang="en-US" dirty="0" err="1"/>
              <a:t>designed</a:t>
            </a:r>
            <a:r>
              <a:rPr lang="fr-FR" altLang="en-US" dirty="0"/>
              <a:t> </a:t>
            </a:r>
            <a:r>
              <a:rPr lang="fr-FR" altLang="en-US" dirty="0" err="1"/>
              <a:t>artifacts</a:t>
            </a:r>
            <a:r>
              <a:rPr lang="fr-FR" altLang="en-US" dirty="0"/>
              <a:t> as </a:t>
            </a:r>
            <a:r>
              <a:rPr lang="fr-FR" altLang="en-US" dirty="0" err="1"/>
              <a:t>well</a:t>
            </a:r>
            <a:r>
              <a:rPr lang="fr-FR" altLang="en-US" dirty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fr-FR" altLang="en-US" dirty="0"/>
              <a:t>In </a:t>
            </a:r>
            <a:r>
              <a:rPr lang="fr-FR" altLang="en-US" dirty="0" err="1"/>
              <a:t>ergonomics</a:t>
            </a:r>
            <a:r>
              <a:rPr lang="fr-FR" altLang="en-US" dirty="0"/>
              <a:t> </a:t>
            </a:r>
            <a:r>
              <a:rPr lang="fr-FR" altLang="en-US" dirty="0" err="1"/>
              <a:t>we</a:t>
            </a:r>
            <a:r>
              <a:rPr lang="fr-FR" altLang="en-US" dirty="0"/>
              <a:t> deal </a:t>
            </a:r>
            <a:r>
              <a:rPr lang="fr-FR" altLang="en-US" dirty="0" err="1"/>
              <a:t>with</a:t>
            </a:r>
            <a:r>
              <a:rPr lang="fr-FR" altLang="en-US" dirty="0"/>
              <a:t> the </a:t>
            </a:r>
            <a:r>
              <a:rPr lang="fr-FR" altLang="en-US" dirty="0" err="1"/>
              <a:t>physical</a:t>
            </a:r>
            <a:r>
              <a:rPr lang="fr-FR" altLang="en-US" dirty="0"/>
              <a:t> </a:t>
            </a:r>
            <a:r>
              <a:rPr lang="fr-FR" altLang="en-US" dirty="0" err="1"/>
              <a:t>form</a:t>
            </a:r>
            <a:r>
              <a:rPr lang="fr-FR" altLang="en-US" dirty="0"/>
              <a:t> of the </a:t>
            </a:r>
            <a:r>
              <a:rPr lang="fr-FR" altLang="en-US" dirty="0" err="1"/>
              <a:t>industrial</a:t>
            </a:r>
            <a:r>
              <a:rPr lang="fr-FR" altLang="en-US" dirty="0"/>
              <a:t> design of the user interface (and </a:t>
            </a:r>
            <a:r>
              <a:rPr lang="fr-FR" altLang="en-US" dirty="0" err="1"/>
              <a:t>their</a:t>
            </a:r>
            <a:r>
              <a:rPr lang="fr-FR" altLang="en-US" dirty="0"/>
              <a:t> use).</a:t>
            </a:r>
          </a:p>
        </p:txBody>
      </p:sp>
    </p:spTree>
    <p:extLst>
      <p:ext uri="{BB962C8B-B14F-4D97-AF65-F5344CB8AC3E}">
        <p14:creationId xmlns:p14="http://schemas.microsoft.com/office/powerpoint/2010/main" val="2030146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FE741-15D2-4ED0-A68C-0813EAD5C4D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0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8451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782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C466F67D-D36C-455E-A5A8-B8874CF4C6E4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47B47F-1BB7-41F9-9BF9-40D6C8F8F0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F67D-D36C-455E-A5A8-B8874CF4C6E4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7B47F-1BB7-41F9-9BF9-40D6C8F8F0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C466F67D-D36C-455E-A5A8-B8874CF4C6E4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9047B47F-1BB7-41F9-9BF9-40D6C8F8F0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F67D-D36C-455E-A5A8-B8874CF4C6E4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047B47F-1BB7-41F9-9BF9-40D6C8F8F0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F67D-D36C-455E-A5A8-B8874CF4C6E4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9047B47F-1BB7-41F9-9BF9-40D6C8F8F0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C466F67D-D36C-455E-A5A8-B8874CF4C6E4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9047B47F-1BB7-41F9-9BF9-40D6C8F8F0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C466F67D-D36C-455E-A5A8-B8874CF4C6E4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9047B47F-1BB7-41F9-9BF9-40D6C8F8F0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F67D-D36C-455E-A5A8-B8874CF4C6E4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047B47F-1BB7-41F9-9BF9-40D6C8F8F0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F67D-D36C-455E-A5A8-B8874CF4C6E4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47B47F-1BB7-41F9-9BF9-40D6C8F8F0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F67D-D36C-455E-A5A8-B8874CF4C6E4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047B47F-1BB7-41F9-9BF9-40D6C8F8F0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C466F67D-D36C-455E-A5A8-B8874CF4C6E4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9047B47F-1BB7-41F9-9BF9-40D6C8F8F0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466F67D-D36C-455E-A5A8-B8874CF4C6E4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9047B47F-1BB7-41F9-9BF9-40D6C8F8F09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_ZzhadA3DY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tan_le_a_headset_that_reads_your_brainwav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video.search.yahoo.com/search/video;_ylt=AwrE19y_25Nb5Q0A9XxXNyoA;_ylu=X3oDMTB0N2Noc21lBGNvbG8DYmYxBHBvcwMxBHZ0aWQDBHNlYwNwaXZz?p=tangible+user+interface&amp;fr2=piv-web&amp;fr=mcafee#id=3&amp;vid=9517576176954bef888ba793faf601dd&amp;action=vie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youtube.com/watch?v=1ir4h9c7NRY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m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computer interaction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Faria</a:t>
            </a:r>
            <a:r>
              <a:rPr lang="en-US" dirty="0"/>
              <a:t> Sajjad</a:t>
            </a:r>
          </a:p>
        </p:txBody>
      </p:sp>
      <p:pic>
        <p:nvPicPr>
          <p:cNvPr id="35846" name="Picture 6" descr="Image result for human computer interaction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762000"/>
            <a:ext cx="5029200" cy="32195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HCI?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past, computers were expensive &amp; used by technical people only.  </a:t>
            </a:r>
          </a:p>
          <a:p>
            <a:r>
              <a:rPr lang="en-US" dirty="0"/>
              <a:t>Now, computers are cheap and used by non-technical people (different backgrounds, needs, knowledge, skills)</a:t>
            </a:r>
          </a:p>
          <a:p>
            <a:pPr lvl="1"/>
            <a:r>
              <a:rPr lang="en-US" dirty="0"/>
              <a:t>Computer and software manufacturers have noticed the importance of making computers “user-friendly”: easy to use, save people time, etc. </a:t>
            </a:r>
          </a:p>
        </p:txBody>
      </p:sp>
    </p:spTree>
    <p:extLst>
      <p:ext uri="{BB962C8B-B14F-4D97-AF65-F5344CB8AC3E}">
        <p14:creationId xmlns:p14="http://schemas.microsoft.com/office/powerpoint/2010/main" val="135957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en-US" sz="3200" dirty="0" err="1"/>
              <a:t>Why</a:t>
            </a:r>
            <a:r>
              <a:rPr lang="fr-FR" altLang="en-US" sz="3200" dirty="0"/>
              <a:t> DO </a:t>
            </a:r>
            <a:r>
              <a:rPr lang="fr-FR" altLang="en-US" sz="3200" dirty="0" err="1"/>
              <a:t>we</a:t>
            </a:r>
            <a:r>
              <a:rPr lang="fr-FR" altLang="en-US" sz="3200" dirty="0"/>
              <a:t> </a:t>
            </a:r>
            <a:r>
              <a:rPr lang="fr-FR" altLang="en-US" sz="3200" dirty="0" err="1"/>
              <a:t>study</a:t>
            </a:r>
            <a:r>
              <a:rPr lang="fr-FR" altLang="en-US" sz="3200" dirty="0"/>
              <a:t> HCI? 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274320" indent="-274320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fr-FR" dirty="0"/>
              <a:t>To </a:t>
            </a:r>
            <a:r>
              <a:rPr lang="fr-FR" dirty="0" err="1"/>
              <a:t>develop</a:t>
            </a:r>
            <a:r>
              <a:rPr lang="fr-FR" dirty="0"/>
              <a:t> </a:t>
            </a:r>
            <a:r>
              <a:rPr lang="fr-FR" dirty="0" err="1"/>
              <a:t>products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are:</a:t>
            </a:r>
          </a:p>
          <a:p>
            <a:pPr marL="548640" lvl="1">
              <a:spcBef>
                <a:spcPts val="37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fr-FR" dirty="0" err="1"/>
              <a:t>Easy</a:t>
            </a:r>
            <a:r>
              <a:rPr lang="fr-FR" dirty="0"/>
              <a:t> to use </a:t>
            </a:r>
          </a:p>
          <a:p>
            <a:pPr marL="548640" lvl="1">
              <a:spcBef>
                <a:spcPts val="37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learn</a:t>
            </a:r>
            <a:endParaRPr lang="fr-FR" dirty="0"/>
          </a:p>
          <a:p>
            <a:pPr marL="548640" lvl="1">
              <a:spcBef>
                <a:spcPts val="37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remember</a:t>
            </a:r>
            <a:endParaRPr lang="fr-FR" dirty="0"/>
          </a:p>
          <a:p>
            <a:pPr marL="274320" indent="-274320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endParaRPr lang="fr-FR" dirty="0"/>
          </a:p>
          <a:p>
            <a:pPr marL="274320" indent="-274320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fr-FR" dirty="0"/>
              <a:t>To design user-</a:t>
            </a:r>
            <a:r>
              <a:rPr lang="fr-FR" dirty="0" err="1"/>
              <a:t>friendly</a:t>
            </a:r>
            <a:r>
              <a:rPr lang="fr-FR" dirty="0"/>
              <a:t> computer </a:t>
            </a:r>
            <a:r>
              <a:rPr lang="fr-FR" dirty="0" err="1"/>
              <a:t>systems</a:t>
            </a:r>
            <a:endParaRPr lang="fr-FR" dirty="0"/>
          </a:p>
          <a:p>
            <a:pPr marL="548640" lvl="1">
              <a:spcBef>
                <a:spcPts val="37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fr-FR" dirty="0"/>
              <a:t>That support </a:t>
            </a:r>
            <a:r>
              <a:rPr lang="fr-FR" dirty="0" err="1"/>
              <a:t>users</a:t>
            </a:r>
            <a:r>
              <a:rPr lang="fr-FR" dirty="0"/>
              <a:t> to </a:t>
            </a:r>
            <a:r>
              <a:rPr lang="fr-FR" dirty="0" err="1"/>
              <a:t>perform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easily</a:t>
            </a:r>
            <a:r>
              <a:rPr lang="fr-FR" dirty="0"/>
              <a:t> and </a:t>
            </a:r>
            <a:r>
              <a:rPr lang="fr-FR" dirty="0" err="1"/>
              <a:t>efficiently</a:t>
            </a:r>
            <a:endParaRPr lang="fr-FR" dirty="0"/>
          </a:p>
          <a:p>
            <a:pPr marL="274320" indent="-274320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endParaRPr lang="fr-FR" dirty="0"/>
          </a:p>
          <a:p>
            <a:pPr marL="274320" indent="-274320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fr-FR" dirty="0"/>
              <a:t>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unnecessary</a:t>
            </a:r>
            <a:r>
              <a:rPr lang="fr-FR" dirty="0"/>
              <a:t> </a:t>
            </a:r>
            <a:r>
              <a:rPr lang="fr-FR" dirty="0" err="1"/>
              <a:t>complexity</a:t>
            </a:r>
            <a:r>
              <a:rPr lang="fr-FR" dirty="0"/>
              <a:t> in the design of computer </a:t>
            </a:r>
            <a:r>
              <a:rPr lang="fr-FR" dirty="0" err="1"/>
              <a:t>systems</a:t>
            </a:r>
            <a:endParaRPr lang="fr-FR" dirty="0"/>
          </a:p>
          <a:p>
            <a:pPr marL="274320" indent="-274320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83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HCI and Academic Disciplines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Computer Science</a:t>
            </a:r>
          </a:p>
          <a:p>
            <a:pPr lvl="1"/>
            <a:r>
              <a:rPr lang="en-US" dirty="0"/>
              <a:t>Develop programming languages, system architectures, etc. of the computing systems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Provide faster and cheaper equipment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Linguistics, Artificial Intelligence</a:t>
            </a:r>
          </a:p>
          <a:p>
            <a:pPr lvl="1"/>
            <a:r>
              <a:rPr lang="en-US" dirty="0"/>
              <a:t>Speech synthesis and recognition, natural language processing, etc.</a:t>
            </a:r>
          </a:p>
        </p:txBody>
      </p:sp>
    </p:spTree>
    <p:extLst>
      <p:ext uri="{BB962C8B-B14F-4D97-AF65-F5344CB8AC3E}">
        <p14:creationId xmlns:p14="http://schemas.microsoft.com/office/powerpoint/2010/main" val="151452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HCI and Academic Disciplines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Provide information about human mental capabilities (e.g., memory, decision making)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Ergonomics (Human Factors)</a:t>
            </a:r>
          </a:p>
          <a:p>
            <a:pPr lvl="1"/>
            <a:r>
              <a:rPr lang="en-US" dirty="0"/>
              <a:t>Provide information about human physical capabilities</a:t>
            </a:r>
          </a:p>
          <a:p>
            <a:pPr lvl="1">
              <a:buNone/>
            </a:pPr>
            <a:r>
              <a:rPr lang="en-US" dirty="0"/>
              <a:t> </a:t>
            </a:r>
          </a:p>
          <a:p>
            <a:r>
              <a:rPr lang="en-US" dirty="0"/>
              <a:t>Sociology</a:t>
            </a:r>
          </a:p>
          <a:p>
            <a:pPr lvl="1"/>
            <a:r>
              <a:rPr lang="en-US" dirty="0"/>
              <a:t>How people interact in groups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170369088"/>
              </p:ext>
            </p:extLst>
          </p:nvPr>
        </p:nvGraphicFramePr>
        <p:xfrm>
          <a:off x="1371600" y="226827"/>
          <a:ext cx="6629400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239000" y="1295400"/>
            <a:ext cx="1583531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FontTx/>
              <a:buChar char="-"/>
            </a:pPr>
            <a:r>
              <a:rPr lang="en-US" altLang="en-US" sz="1500" b="1" dirty="0">
                <a:solidFill>
                  <a:srgbClr val="000000"/>
                </a:solidFill>
                <a:latin typeface="Calibri" pitchFamily="34" charset="0"/>
              </a:rPr>
              <a:t> Understanding users</a:t>
            </a:r>
          </a:p>
          <a:p>
            <a:pPr eaLnBrk="1" hangingPunct="1">
              <a:buFontTx/>
              <a:buChar char="-"/>
            </a:pPr>
            <a:r>
              <a:rPr lang="en-US" altLang="en-US" sz="1500" b="1" dirty="0">
                <a:solidFill>
                  <a:srgbClr val="000000"/>
                </a:solidFill>
                <a:latin typeface="Calibri" pitchFamily="34" charset="0"/>
              </a:rPr>
              <a:t> User behavior </a:t>
            </a:r>
          </a:p>
          <a:p>
            <a:pPr eaLnBrk="1" hangingPunct="1">
              <a:buFontTx/>
              <a:buChar char="-"/>
            </a:pPr>
            <a:r>
              <a:rPr lang="en-US" altLang="en-US" sz="1500" b="1" dirty="0">
                <a:solidFill>
                  <a:srgbClr val="000000"/>
                </a:solidFill>
                <a:latin typeface="Calibri" pitchFamily="34" charset="0"/>
              </a:rPr>
              <a:t> Memory</a:t>
            </a:r>
          </a:p>
          <a:p>
            <a:pPr eaLnBrk="1" hangingPunct="1"/>
            <a:endParaRPr lang="en-US" altLang="en-US" sz="15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086600" y="4114800"/>
            <a:ext cx="1714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FontTx/>
              <a:buChar char="-"/>
            </a:pPr>
            <a:r>
              <a:rPr lang="en-US" altLang="en-US" sz="1500" b="1" dirty="0">
                <a:solidFill>
                  <a:srgbClr val="000000"/>
                </a:solidFill>
                <a:latin typeface="Calibri" pitchFamily="34" charset="0"/>
              </a:rPr>
              <a:t> Users physical capabilities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953000" y="6019800"/>
            <a:ext cx="28956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FontTx/>
              <a:buChar char="-"/>
            </a:pPr>
            <a:r>
              <a:rPr lang="en-US" altLang="en-US" sz="1500" b="1" dirty="0">
                <a:solidFill>
                  <a:srgbClr val="000000"/>
                </a:solidFill>
                <a:latin typeface="Calibri" pitchFamily="34" charset="0"/>
              </a:rPr>
              <a:t> Creating consistency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314450" y="5257800"/>
            <a:ext cx="19431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FontTx/>
              <a:buChar char="-"/>
            </a:pPr>
            <a:r>
              <a:rPr lang="en-US" altLang="en-US" sz="1500" b="1" dirty="0">
                <a:solidFill>
                  <a:srgbClr val="000000"/>
                </a:solidFill>
                <a:latin typeface="Calibri" pitchFamily="34" charset="0"/>
              </a:rPr>
              <a:t> Language for commands</a:t>
            </a:r>
          </a:p>
          <a:p>
            <a:pPr eaLnBrk="1" hangingPunct="1"/>
            <a:r>
              <a:rPr lang="en-US" altLang="en-US" sz="1500" b="1" dirty="0">
                <a:solidFill>
                  <a:srgbClr val="000000"/>
                </a:solidFill>
                <a:latin typeface="Calibri" pitchFamily="34" charset="0"/>
              </a:rPr>
              <a:t>Error messages, labels etc.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428750" y="609600"/>
            <a:ext cx="17145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FontTx/>
              <a:buChar char="-"/>
            </a:pPr>
            <a:r>
              <a:rPr lang="en-US" altLang="en-US" sz="1500" b="1">
                <a:solidFill>
                  <a:srgbClr val="000000"/>
                </a:solidFill>
                <a:latin typeface="Calibri" pitchFamily="34" charset="0"/>
              </a:rPr>
              <a:t> User Interface Layout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8600" y="3200400"/>
            <a:ext cx="17145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FontTx/>
              <a:buChar char="-"/>
            </a:pPr>
            <a:r>
              <a:rPr lang="en-US" altLang="en-US" sz="1500" b="1" dirty="0">
                <a:solidFill>
                  <a:srgbClr val="000000"/>
                </a:solidFill>
                <a:latin typeface="Calibri" pitchFamily="34" charset="0"/>
              </a:rPr>
              <a:t> Groupware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972050" y="381000"/>
            <a:ext cx="27432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FontTx/>
              <a:buChar char="-"/>
            </a:pPr>
            <a:r>
              <a:rPr lang="en-US" altLang="en-US" sz="1500" b="1">
                <a:solidFill>
                  <a:srgbClr val="000000"/>
                </a:solidFill>
                <a:latin typeface="Calibri" pitchFamily="34" charset="0"/>
              </a:rPr>
              <a:t> Means of building better GUIs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303861" y="1412875"/>
            <a:ext cx="540544" cy="7143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0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Semiotics-the study of signs and symbols and their use or interpretation.</a:t>
            </a:r>
          </a:p>
        </p:txBody>
      </p:sp>
      <p:pic>
        <p:nvPicPr>
          <p:cNvPr id="4" name="Picture 2" descr="Image result for time context for hci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34248" y="2514600"/>
            <a:ext cx="4404952" cy="42029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 in HCI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724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Interactive / Interaction Designers</a:t>
            </a:r>
          </a:p>
          <a:p>
            <a:pPr lvl="1"/>
            <a:r>
              <a:rPr lang="en-US" dirty="0"/>
              <a:t>People involved in the design of all the interactive aspects of a product</a:t>
            </a:r>
          </a:p>
          <a:p>
            <a:r>
              <a:rPr lang="en-US" dirty="0"/>
              <a:t>Usability Engineers</a:t>
            </a:r>
          </a:p>
          <a:p>
            <a:pPr lvl="1"/>
            <a:r>
              <a:rPr lang="en-US" dirty="0"/>
              <a:t>People who focus on evaluating products using usability methods and principles</a:t>
            </a:r>
          </a:p>
          <a:p>
            <a:r>
              <a:rPr lang="en-US" dirty="0"/>
              <a:t>UI Designers</a:t>
            </a:r>
          </a:p>
          <a:p>
            <a:pPr lvl="1"/>
            <a:r>
              <a:rPr lang="en-US" dirty="0"/>
              <a:t>People experienced in user-centered design methodologies</a:t>
            </a:r>
          </a:p>
          <a:p>
            <a:r>
              <a:rPr lang="en-US" dirty="0"/>
              <a:t>UI Design Engineers</a:t>
            </a:r>
          </a:p>
          <a:p>
            <a:pPr lvl="1"/>
            <a:r>
              <a:rPr lang="en-US" dirty="0"/>
              <a:t>People who develop and model the end user experience</a:t>
            </a:r>
          </a:p>
          <a:p>
            <a:r>
              <a:rPr lang="en-US" dirty="0"/>
              <a:t>Web Designers</a:t>
            </a:r>
          </a:p>
          <a:p>
            <a:pPr lvl="1"/>
            <a:r>
              <a:rPr lang="en-US" dirty="0"/>
              <a:t>People who develop and create the visual design of websites, such as layouts &amp; animations</a:t>
            </a:r>
          </a:p>
          <a:p>
            <a:r>
              <a:rPr lang="en-US" dirty="0"/>
              <a:t>Information Architects</a:t>
            </a:r>
          </a:p>
          <a:p>
            <a:pPr lvl="1"/>
            <a:r>
              <a:rPr lang="en-US" dirty="0"/>
              <a:t>People who come up with ideas of how to plan and structure interactive products</a:t>
            </a:r>
          </a:p>
          <a:p>
            <a:r>
              <a:rPr lang="en-US" dirty="0"/>
              <a:t>User Experience Designers</a:t>
            </a:r>
          </a:p>
          <a:p>
            <a:pPr lvl="1"/>
            <a:r>
              <a:rPr lang="en-US" dirty="0"/>
              <a:t>people who do all the above</a:t>
            </a:r>
          </a:p>
        </p:txBody>
      </p:sp>
    </p:spTree>
    <p:extLst>
      <p:ext uri="{BB962C8B-B14F-4D97-AF65-F5344CB8AC3E}">
        <p14:creationId xmlns:p14="http://schemas.microsoft.com/office/powerpoint/2010/main" val="57475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Image result for wii remote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3200400"/>
            <a:ext cx="3048000" cy="30480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Examples of Devices use for 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Punch Cards</a:t>
            </a:r>
          </a:p>
          <a:p>
            <a:r>
              <a:rPr lang="en-US" dirty="0"/>
              <a:t>QWERTY keyboard.</a:t>
            </a:r>
          </a:p>
          <a:p>
            <a:r>
              <a:rPr lang="en-US" b="1" dirty="0"/>
              <a:t>Trackball</a:t>
            </a:r>
          </a:p>
          <a:p>
            <a:r>
              <a:rPr lang="en-US" b="1" dirty="0"/>
              <a:t>Video Game Joysticks</a:t>
            </a:r>
          </a:p>
          <a:p>
            <a:r>
              <a:rPr lang="en-US" b="1" dirty="0"/>
              <a:t> Mouse</a:t>
            </a:r>
          </a:p>
          <a:p>
            <a:r>
              <a:rPr lang="en-US" dirty="0" err="1"/>
              <a:t>Wii</a:t>
            </a:r>
            <a:r>
              <a:rPr lang="en-US" dirty="0"/>
              <a:t> Remote</a:t>
            </a:r>
          </a:p>
          <a:p>
            <a:r>
              <a:rPr lang="en-US" b="1" dirty="0"/>
              <a:t>Microsoft </a:t>
            </a:r>
            <a:r>
              <a:rPr lang="en-US" b="1" dirty="0" err="1"/>
              <a:t>Kinect</a:t>
            </a:r>
            <a:endParaRPr lang="en-US" b="1" dirty="0"/>
          </a:p>
          <a:p>
            <a:pPr>
              <a:buNone/>
            </a:pPr>
            <a:endParaRPr lang="en-US" b="1" dirty="0"/>
          </a:p>
          <a:p>
            <a:pPr lvl="1"/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https://www.youtube.com/watch?v=t_ZzhadA3DY</a:t>
            </a:r>
            <a:endParaRPr lang="en-US" b="1" dirty="0"/>
          </a:p>
          <a:p>
            <a:pPr>
              <a:buNone/>
            </a:pPr>
            <a:endParaRPr 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4" cstate="print"/>
          <a:srcRect l="8235" t="17708" r="33529" b="29167"/>
          <a:stretch>
            <a:fillRect/>
          </a:stretch>
        </p:blipFill>
        <p:spPr bwMode="auto">
          <a:xfrm>
            <a:off x="4984377" y="1524000"/>
            <a:ext cx="3550023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4" descr="Image result for Microsoft Kinect&quot;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57600" y="3657600"/>
            <a:ext cx="2362200" cy="13265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XBOX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7346" name="Picture 2" descr="Image result for xbox 360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371600"/>
            <a:ext cx="5276850" cy="52768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https://www.youtube.com/watch?v=fm-A1lknrxE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 l="7647" t="8333" r="9412" b="15625"/>
          <a:stretch>
            <a:fillRect/>
          </a:stretch>
        </p:blipFill>
        <p:spPr bwMode="auto">
          <a:xfrm>
            <a:off x="609600" y="2438400"/>
            <a:ext cx="7848600" cy="4063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HCI?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How Human interacts with Computer: </a:t>
            </a:r>
          </a:p>
          <a:p>
            <a:pPr lvl="1"/>
            <a:r>
              <a:rPr lang="en-US" dirty="0"/>
              <a:t>Not primarily the study of Human</a:t>
            </a:r>
          </a:p>
          <a:p>
            <a:pPr lvl="1"/>
            <a:r>
              <a:rPr lang="en-US" dirty="0"/>
              <a:t>Not primarily the study of Computer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The study of bridge between human and computer, which includes observation of interactions between people &amp; computers.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CLI –Command Line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 l="2353" t="5208" r="45882" b="10416"/>
          <a:stretch>
            <a:fillRect/>
          </a:stretch>
        </p:blipFill>
        <p:spPr bwMode="auto">
          <a:xfrm>
            <a:off x="2209800" y="1447800"/>
            <a:ext cx="5410200" cy="4979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GUI-Graphical 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It is successful interaction Design- </a:t>
            </a:r>
          </a:p>
          <a:p>
            <a:r>
              <a:rPr lang="en-US" dirty="0"/>
              <a:t>WIMP- windows-icons-menu-pointer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 l="8235" t="16667" r="42941" b="35417"/>
          <a:stretch>
            <a:fillRect/>
          </a:stretch>
        </p:blipFill>
        <p:spPr bwMode="auto">
          <a:xfrm>
            <a:off x="838200" y="2667000"/>
            <a:ext cx="7239000" cy="4011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 l="14118" t="17708" r="40588" b="27083"/>
          <a:stretch>
            <a:fillRect/>
          </a:stretch>
        </p:blipFill>
        <p:spPr bwMode="auto">
          <a:xfrm>
            <a:off x="1828800" y="1752600"/>
            <a:ext cx="58674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NUI-Natural 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 err="1"/>
              <a:t>Touchscreen</a:t>
            </a:r>
            <a:r>
              <a:rPr lang="en-US" dirty="0"/>
              <a:t> interface</a:t>
            </a:r>
          </a:p>
          <a:p>
            <a:r>
              <a:rPr lang="en-US" dirty="0"/>
              <a:t>VUI- Voice user Interface- </a:t>
            </a:r>
            <a:r>
              <a:rPr lang="en-US" dirty="0" err="1"/>
              <a:t>Siri</a:t>
            </a:r>
            <a:r>
              <a:rPr lang="en-US" dirty="0"/>
              <a:t> Assistant on </a:t>
            </a:r>
            <a:r>
              <a:rPr lang="en-US" dirty="0" err="1"/>
              <a:t>iPhone</a:t>
            </a:r>
            <a:endParaRPr lang="en-US" dirty="0"/>
          </a:p>
          <a:p>
            <a:r>
              <a:rPr lang="en-US" dirty="0"/>
              <a:t>BCI- Brain Computer Interface</a:t>
            </a:r>
          </a:p>
          <a:p>
            <a:r>
              <a:rPr lang="en-US" dirty="0"/>
              <a:t>Gesture based interface</a:t>
            </a:r>
          </a:p>
          <a:p>
            <a:r>
              <a:rPr lang="en-US" dirty="0"/>
              <a:t> motion-based video game- Nintendo </a:t>
            </a:r>
            <a:r>
              <a:rPr lang="en-US" dirty="0" err="1"/>
              <a:t>Wii</a:t>
            </a:r>
            <a:endParaRPr lang="en-US" dirty="0"/>
          </a:p>
          <a:p>
            <a:r>
              <a:rPr lang="en-US" dirty="0"/>
              <a:t>Microsoft's Xbox </a:t>
            </a:r>
            <a:r>
              <a:rPr lang="en-US" dirty="0" err="1"/>
              <a:t>Kinect</a:t>
            </a:r>
            <a:endParaRPr lang="en-US" dirty="0"/>
          </a:p>
          <a:p>
            <a:r>
              <a:rPr lang="en-US" dirty="0"/>
              <a:t> Virtual reality devices are NUIs, since they emulate a real world experience</a:t>
            </a:r>
          </a:p>
          <a:p>
            <a:r>
              <a:rPr lang="en-US" dirty="0"/>
              <a:t>robots are considered natural user interfaces since they respond to human motion and spoken commands</a:t>
            </a:r>
          </a:p>
          <a:p>
            <a:r>
              <a:rPr lang="en-US" dirty="0"/>
              <a:t>TUI-Tangible User Interface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VUI-Voice 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Apple </a:t>
            </a:r>
            <a:r>
              <a:rPr lang="en-US" dirty="0" err="1"/>
              <a:t>Siri</a:t>
            </a:r>
            <a:endParaRPr lang="en-US" dirty="0"/>
          </a:p>
          <a:p>
            <a:r>
              <a:rPr lang="en-US" dirty="0"/>
              <a:t>Google Assistant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70658" name="AutoShape 2" descr="Image result for siri assistan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660" name="AutoShape 4" descr="Image result for siri assistan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0662" name="Picture 6" descr="Google Assistant vs iPhone Sir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164498"/>
            <a:ext cx="6324600" cy="328392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BCI- Brain Computer Interface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https://www.ted.com/talks/tan_le_a_headset_that_reads_your_brainwaves</a:t>
            </a:r>
            <a:endParaRPr lang="en-US" dirty="0"/>
          </a:p>
        </p:txBody>
      </p:sp>
      <p:pic>
        <p:nvPicPr>
          <p:cNvPr id="69634" name="Picture 2" descr="Image result for brain computer interface&quot;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2667000"/>
            <a:ext cx="5715000" cy="32194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85048" cy="990600"/>
          </a:xfrm>
        </p:spPr>
        <p:txBody>
          <a:bodyPr>
            <a:normAutofit fontScale="90000"/>
          </a:bodyPr>
          <a:lstStyle/>
          <a:p>
            <a:pPr lvl="0"/>
            <a:br>
              <a:rPr lang="en-US" dirty="0"/>
            </a:br>
            <a:r>
              <a:rPr lang="en-US" dirty="0"/>
              <a:t>Tangible User Interface</a:t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4848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24000" lvl="1" indent="0" eaLnBrk="1" hangingPunct="1">
              <a:buNone/>
            </a:pPr>
            <a:endParaRPr lang="fr-FR" altLang="en-US" sz="2000" dirty="0">
              <a:ea typeface="MS PGothic" pitchFamily="34" charset="-128"/>
            </a:endParaRPr>
          </a:p>
          <a:p>
            <a:pPr lvl="1"/>
            <a:r>
              <a:rPr lang="en-GB" altLang="en-US" sz="1800" dirty="0">
                <a:ea typeface="MS PGothic" pitchFamily="34" charset="-128"/>
                <a:hlinkClick r:id="rId3"/>
              </a:rPr>
              <a:t>https://video.search.yahoo.com/search/video;_ylt=AwrE19y_25Nb5Q0A9XxXNyoA;_ylu=X3oDMTB0N2Noc21lBGNvbG8DYmYxBHBvcwMxBHZ0aWQDBHNlYwNwaXZz?p=tangible+user+interface&amp;fr2=piv-web&amp;fr=mcafee#id=3&amp;vid=9517576176954bef888ba793faf601dd&amp;action=view</a:t>
            </a:r>
            <a:endParaRPr lang="en-GB" altLang="en-US" sz="1800" dirty="0">
              <a:ea typeface="MS PGothic" pitchFamily="34" charset="-128"/>
            </a:endParaRPr>
          </a:p>
          <a:p>
            <a:pPr lvl="1"/>
            <a:endParaRPr lang="en-GB" altLang="en-US" sz="1800" dirty="0">
              <a:ea typeface="MS PGothic" pitchFamily="34" charset="-128"/>
            </a:endParaRPr>
          </a:p>
        </p:txBody>
      </p:sp>
      <p:pic>
        <p:nvPicPr>
          <p:cNvPr id="139275" name="Picture 11" descr="two%20handed%20marker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9" y="3429000"/>
            <a:ext cx="3590677" cy="32009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2" name="Picture 2" descr="Image result for tangible user interface&quot;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3423992"/>
            <a:ext cx="4267199" cy="32054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326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5200"/>
            <a:ext cx="8153400" cy="990600"/>
          </a:xfrm>
        </p:spPr>
        <p:txBody>
          <a:bodyPr/>
          <a:lstStyle/>
          <a:p>
            <a:pPr algn="ctr"/>
            <a:r>
              <a:rPr lang="en-US" dirty="0"/>
              <a:t>State of Art in HCI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 t="10417" r="17059" b="10417"/>
          <a:stretch>
            <a:fillRect/>
          </a:stretch>
        </p:blipFill>
        <p:spPr bwMode="auto">
          <a:xfrm>
            <a:off x="609600" y="1676400"/>
            <a:ext cx="8229600" cy="443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+ Big Data</a:t>
            </a:r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b="6780"/>
          <a:stretch>
            <a:fillRect/>
          </a:stretch>
        </p:blipFill>
        <p:spPr bwMode="auto">
          <a:xfrm>
            <a:off x="708818" y="1600200"/>
            <a:ext cx="825081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en-US"/>
              <a:t>What is HCI?</a:t>
            </a:r>
          </a:p>
        </p:txBody>
      </p:sp>
      <p:sp>
        <p:nvSpPr>
          <p:cNvPr id="120836" name="Content Placeholder 2"/>
          <p:cNvSpPr>
            <a:spLocks noGrp="1"/>
          </p:cNvSpPr>
          <p:nvPr>
            <p:ph sz="quarter" idx="1"/>
          </p:nvPr>
        </p:nvSpPr>
        <p:spPr>
          <a:xfrm>
            <a:off x="1828800" y="1447800"/>
            <a:ext cx="5772150" cy="4572000"/>
          </a:xfrm>
        </p:spPr>
        <p:txBody>
          <a:bodyPr>
            <a:normAutofit/>
          </a:bodyPr>
          <a:lstStyle/>
          <a:p>
            <a:pPr eaLnBrk="1" hangingPunct="1">
              <a:buFont typeface="Wingdings 2" pitchFamily="18" charset="2"/>
              <a:buNone/>
            </a:pPr>
            <a:endParaRPr lang="fr-FR" altLang="en-US" dirty="0"/>
          </a:p>
          <a:p>
            <a:pPr eaLnBrk="1" hangingPunct="1">
              <a:buFont typeface="Wingdings 2" pitchFamily="18" charset="2"/>
              <a:buNone/>
            </a:pPr>
            <a:r>
              <a:rPr lang="fr-FR" altLang="en-US" dirty="0"/>
              <a:t>HCI </a:t>
            </a:r>
            <a:r>
              <a:rPr lang="fr-FR" altLang="en-US" dirty="0" err="1"/>
              <a:t>Terms</a:t>
            </a:r>
            <a:r>
              <a:rPr lang="fr-FR" altLang="en-US" dirty="0"/>
              <a:t> </a:t>
            </a:r>
            <a:r>
              <a:rPr lang="fr-FR" altLang="en-US" dirty="0" err="1"/>
              <a:t>interchangeably</a:t>
            </a:r>
            <a:r>
              <a:rPr lang="fr-FR" altLang="en-US" dirty="0"/>
              <a:t> </a:t>
            </a:r>
            <a:r>
              <a:rPr lang="fr-FR" altLang="en-US" dirty="0" err="1"/>
              <a:t>used</a:t>
            </a:r>
            <a:r>
              <a:rPr lang="fr-FR" altLang="en-US" dirty="0"/>
              <a:t>:</a:t>
            </a:r>
          </a:p>
          <a:p>
            <a:pPr lvl="1" eaLnBrk="1" hangingPunct="1"/>
            <a:r>
              <a:rPr lang="fr-FR" altLang="en-US" b="1" dirty="0"/>
              <a:t>HCI</a:t>
            </a:r>
            <a:r>
              <a:rPr lang="fr-FR" altLang="en-US" dirty="0"/>
              <a:t> (Human Computer Interaction)</a:t>
            </a:r>
          </a:p>
          <a:p>
            <a:pPr lvl="1" eaLnBrk="1" hangingPunct="1"/>
            <a:r>
              <a:rPr lang="fr-FR" altLang="en-US" b="1" dirty="0"/>
              <a:t>CHI</a:t>
            </a:r>
            <a:r>
              <a:rPr lang="fr-FR" altLang="en-US" dirty="0"/>
              <a:t> (Computer Human Interaction)</a:t>
            </a:r>
            <a:endParaRPr lang="fr-FR" altLang="en-US" b="1" dirty="0"/>
          </a:p>
          <a:p>
            <a:pPr lvl="1" eaLnBrk="1" hangingPunct="1"/>
            <a:r>
              <a:rPr lang="fr-FR" altLang="en-US" b="1" dirty="0"/>
              <a:t>MMI</a:t>
            </a:r>
            <a:r>
              <a:rPr lang="fr-FR" altLang="en-US" dirty="0"/>
              <a:t> (Man Machine Interaction)</a:t>
            </a:r>
          </a:p>
          <a:p>
            <a:pPr lvl="1" eaLnBrk="1" hangingPunct="1"/>
            <a:r>
              <a:rPr lang="fr-FR" altLang="en-US" b="1" dirty="0"/>
              <a:t>HMI</a:t>
            </a:r>
            <a:r>
              <a:rPr lang="fr-FR" altLang="en-US" dirty="0"/>
              <a:t> (Human Machine Interaction)</a:t>
            </a:r>
          </a:p>
          <a:p>
            <a:pPr lvl="1" eaLnBrk="1" hangingPunct="1">
              <a:buNone/>
            </a:pPr>
            <a:endParaRPr lang="fr-FR" altLang="en-US" dirty="0"/>
          </a:p>
          <a:p>
            <a:pPr lvl="1" eaLnBrk="1" hangingPunct="1"/>
            <a:r>
              <a:rPr lang="fr-FR" altLang="en-US" dirty="0"/>
              <a:t>Interaction and Interface </a:t>
            </a:r>
            <a:r>
              <a:rPr lang="fr-FR" altLang="en-US" dirty="0" err="1"/>
              <a:t>words</a:t>
            </a:r>
            <a:r>
              <a:rPr lang="fr-FR" altLang="en-US" dirty="0"/>
              <a:t>: </a:t>
            </a:r>
            <a:r>
              <a:rPr lang="fr-FR" altLang="en-US" dirty="0" err="1"/>
              <a:t>Interchangeably</a:t>
            </a:r>
            <a:r>
              <a:rPr lang="fr-FR" altLang="en-US" dirty="0"/>
              <a:t> </a:t>
            </a:r>
            <a:r>
              <a:rPr lang="fr-FR" altLang="en-US" dirty="0" err="1"/>
              <a:t>used</a:t>
            </a:r>
            <a:endParaRPr lang="fr-FR" altLang="en-US" dirty="0"/>
          </a:p>
          <a:p>
            <a:pPr lvl="1" eaLnBrk="1" hangingPunct="1">
              <a:buFont typeface="Wingdings 2" pitchFamily="18" charset="2"/>
              <a:buNone/>
            </a:pPr>
            <a:endParaRPr lang="fr-FR" altLang="en-US" dirty="0"/>
          </a:p>
          <a:p>
            <a:pPr eaLnBrk="1" hangingPunct="1">
              <a:buFont typeface="Wingdings 2" pitchFamily="18" charset="2"/>
              <a:buNone/>
            </a:pPr>
            <a:endParaRPr lang="fr-FR" altLang="en-US" dirty="0"/>
          </a:p>
          <a:p>
            <a:pPr eaLnBrk="1" hangingPunct="1"/>
            <a:endParaRPr lang="fr-FR" altLang="en-US" dirty="0"/>
          </a:p>
          <a:p>
            <a:pPr eaLnBrk="1" hangingPunct="1"/>
            <a:endParaRPr lang="en-US" alt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986764687"/>
              </p:ext>
            </p:extLst>
          </p:nvPr>
        </p:nvGraphicFramePr>
        <p:xfrm>
          <a:off x="2438400" y="5029200"/>
          <a:ext cx="5200650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53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NLP- Natural Language Processing+ AI- Artificial Intelligence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For Personality prediction and preferences extraction</a:t>
            </a:r>
          </a:p>
          <a:p>
            <a:r>
              <a:rPr lang="en-US" dirty="0"/>
              <a:t>For Census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 r="3529" b="16667"/>
          <a:stretch>
            <a:fillRect/>
          </a:stretch>
        </p:blipFill>
        <p:spPr bwMode="auto">
          <a:xfrm>
            <a:off x="1600200" y="3429000"/>
            <a:ext cx="5715000" cy="2787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RepliKA</a:t>
            </a:r>
            <a:r>
              <a:rPr lang="en-US" dirty="0"/>
              <a:t>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6561" name="Picture 1"/>
          <p:cNvPicPr>
            <a:picLocks noChangeAspect="1" noChangeArrowheads="1"/>
          </p:cNvPicPr>
          <p:nvPr/>
        </p:nvPicPr>
        <p:blipFill>
          <a:blip r:embed="rId2" cstate="print"/>
          <a:srcRect l="8824" t="25000" r="34706" b="33334"/>
          <a:stretch>
            <a:fillRect/>
          </a:stretch>
        </p:blipFill>
        <p:spPr bwMode="auto">
          <a:xfrm>
            <a:off x="838200" y="2514600"/>
            <a:ext cx="749808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of </a:t>
            </a:r>
            <a:r>
              <a:rPr lang="en-US" dirty="0" err="1"/>
              <a:t>RepliKa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 l="8235" t="23958" r="34118" b="31250"/>
          <a:stretch>
            <a:fillRect/>
          </a:stretch>
        </p:blipFill>
        <p:spPr bwMode="auto">
          <a:xfrm>
            <a:off x="0" y="1676400"/>
            <a:ext cx="9204251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Robotics-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They can be friend, law enforcer, assistant.</a:t>
            </a:r>
          </a:p>
          <a:p>
            <a:r>
              <a:rPr lang="en-US" dirty="0"/>
              <a:t>Sophia robot</a:t>
            </a: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 l="9412" t="17708" r="61918" b="25000"/>
          <a:stretch>
            <a:fillRect/>
          </a:stretch>
        </p:blipFill>
        <p:spPr bwMode="auto">
          <a:xfrm>
            <a:off x="3962400" y="2438400"/>
            <a:ext cx="3505200" cy="395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Autonomous Driving- Self Driving Cars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7586" name="Picture 2" descr="Image result for self driving car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905000"/>
            <a:ext cx="6457950" cy="43053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and VR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Augmented Reality -AR</a:t>
            </a:r>
          </a:p>
          <a:p>
            <a:r>
              <a:rPr lang="en-US" dirty="0"/>
              <a:t>Virtual Reality -VR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340352" cy="4495800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/>
              <a:t>Augmented reality, or AR, allows people to add digital elements into their actual environment. You’ve probably interacted with this technology already. Pokémon Go, social apps, and even the NFL-National Football League all use AR.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AR adds changes/ things  to existing real world while VR changes the real world.</a:t>
            </a:r>
          </a:p>
          <a:p>
            <a:pPr algn="just"/>
            <a:r>
              <a:rPr lang="en-US" dirty="0"/>
              <a:t>Augment app</a:t>
            </a:r>
          </a:p>
          <a:p>
            <a:pPr algn="just"/>
            <a:endParaRPr lang="en-US" dirty="0"/>
          </a:p>
        </p:txBody>
      </p:sp>
      <p:pic>
        <p:nvPicPr>
          <p:cNvPr id="74754" name="Picture 2" descr="Image result for Pokémon Go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1524000"/>
            <a:ext cx="3975500" cy="2209800"/>
          </a:xfrm>
          <a:prstGeom prst="rect">
            <a:avLst/>
          </a:prstGeom>
          <a:noFill/>
        </p:spPr>
      </p:pic>
      <p:sp>
        <p:nvSpPr>
          <p:cNvPr id="74756" name="AutoShape 4" descr="Image result for social ap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58" name="AutoShape 6" descr="Image result for social ap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4760" name="Picture 8" descr="Image result for social apps&quot;"/>
          <p:cNvPicPr>
            <a:picLocks noChangeAspect="1" noChangeArrowheads="1"/>
          </p:cNvPicPr>
          <p:nvPr/>
        </p:nvPicPr>
        <p:blipFill>
          <a:blip r:embed="rId3" cstate="print"/>
          <a:srcRect l="35263" t="34211" r="1789" b="33134"/>
          <a:stretch>
            <a:fillRect/>
          </a:stretch>
        </p:blipFill>
        <p:spPr bwMode="auto">
          <a:xfrm>
            <a:off x="5003632" y="4191000"/>
            <a:ext cx="3683168" cy="1600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NFL-AR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5778" name="Picture 2" descr="Image result for nfl in augmented reality&quot;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676400"/>
            <a:ext cx="7016817" cy="4114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augmented reality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https://www.youtube.com/watch?v=1ir4h9c7NRY</a:t>
            </a:r>
            <a:endParaRPr lang="en-U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 cstate="print"/>
          <a:srcRect l="9412" t="17708" r="34706" b="30208"/>
          <a:stretch>
            <a:fillRect/>
          </a:stretch>
        </p:blipFill>
        <p:spPr bwMode="auto">
          <a:xfrm>
            <a:off x="914400" y="2209800"/>
            <a:ext cx="7239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VR replaces your world with a virtual one. Used in headset.</a:t>
            </a:r>
          </a:p>
          <a:p>
            <a:r>
              <a:rPr lang="en-US" dirty="0"/>
              <a:t>Or multi projected environment to generate realistic images. </a:t>
            </a:r>
            <a:r>
              <a:rPr lang="en-US" dirty="0" err="1"/>
              <a:t>Facebook’s</a:t>
            </a:r>
            <a:r>
              <a:rPr lang="en-US" dirty="0"/>
              <a:t> Oculus, Samsung’s gear and all VR’s Devices.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HCI?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pPr>
              <a:buNone/>
            </a:pPr>
            <a:r>
              <a:rPr lang="en-US" dirty="0"/>
              <a:t> “ 	Human-computer interaction is a discipline concerned with the interactive design, evaluation and implementation of computing systems for human use and with the study of major phenomena surrounding them. ”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	Humans interact with a computing system via a human-computer interface. </a:t>
            </a:r>
          </a:p>
          <a:p>
            <a:pPr>
              <a:buNone/>
            </a:pPr>
            <a:endParaRPr lang="en-US" dirty="0"/>
          </a:p>
          <a:p>
            <a:r>
              <a:rPr lang="en-US" sz="2200" dirty="0"/>
              <a:t>[ ACM SIGCHI Curricula for Human-Computer Interaction [Hewett et al., 2002, page 5] ]</a:t>
            </a:r>
          </a:p>
          <a:p>
            <a:endParaRPr lang="en-US" dirty="0"/>
          </a:p>
          <a:p>
            <a:pPr lvl="1"/>
            <a:r>
              <a:rPr lang="en-US" b="1" dirty="0"/>
              <a:t>Association for Computing Machinery- </a:t>
            </a:r>
            <a:r>
              <a:rPr lang="en-US" dirty="0"/>
              <a:t>ACM</a:t>
            </a:r>
            <a:endParaRPr lang="en-US" dirty="0">
              <a:hlinkClick r:id="rId3"/>
            </a:endParaRPr>
          </a:p>
          <a:p>
            <a:pPr lvl="1"/>
            <a:r>
              <a:rPr lang="en-US" dirty="0"/>
              <a:t> </a:t>
            </a:r>
            <a:r>
              <a:rPr lang="en-US" b="1" dirty="0"/>
              <a:t>Special Interest Group on Computer Human Interaction- </a:t>
            </a:r>
            <a:r>
              <a:rPr lang="en-US" dirty="0"/>
              <a:t>SIGCHI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Facebook’s</a:t>
            </a:r>
            <a:r>
              <a:rPr lang="en-US" dirty="0"/>
              <a:t> Oculus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6802" name="Picture 2" descr="Image result for Facebook’s Oculus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905000"/>
            <a:ext cx="5181600" cy="34544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Samsung’s gear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7826" name="Picture 2" descr="Image result for Samsung’s gear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905000"/>
            <a:ext cx="7813964" cy="3581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VR’s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78850" name="AutoShape 2" descr="Image result for VR’s Devic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2" name="AutoShape 4" descr="Image result for VR’s Devic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8854" name="Picture 6" descr="Image result for VR’s Devices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905000"/>
            <a:ext cx="4120060" cy="2057400"/>
          </a:xfrm>
          <a:prstGeom prst="rect">
            <a:avLst/>
          </a:prstGeom>
          <a:noFill/>
        </p:spPr>
      </p:pic>
      <p:pic>
        <p:nvPicPr>
          <p:cNvPr id="78856" name="Picture 8" descr="Image result for VR’s Devices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3886200"/>
            <a:ext cx="4191000" cy="23725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HCI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Gaining market share</a:t>
            </a:r>
          </a:p>
          <a:p>
            <a:pPr lvl="1"/>
            <a:r>
              <a:rPr lang="en-US" dirty="0"/>
              <a:t>People intend to buy/use products with higher usability e.g., Google’s search engine has the largest market share because it is easy to use with higher efficiency</a:t>
            </a:r>
          </a:p>
          <a:p>
            <a:r>
              <a:rPr lang="en-US" b="1" dirty="0"/>
              <a:t>Improving productivity</a:t>
            </a:r>
          </a:p>
          <a:p>
            <a:pPr lvl="1"/>
            <a:r>
              <a:rPr lang="en-US" dirty="0"/>
              <a:t>Employees in a company perform their jobs in a faster manner. If the interaction with the product is easy and it is learnable then it will definitely increase employees productivity.</a:t>
            </a:r>
          </a:p>
          <a:p>
            <a:pPr lv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80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Lowering support costs</a:t>
            </a:r>
          </a:p>
          <a:p>
            <a:pPr lvl="1"/>
            <a:r>
              <a:rPr lang="en-US" dirty="0"/>
              <a:t>If the product is not usable, calls to customer support can be enormous</a:t>
            </a:r>
          </a:p>
          <a:p>
            <a:pPr lvl="2"/>
            <a:r>
              <a:rPr lang="en-US" dirty="0"/>
              <a:t>e.g., If a machine is difficult to use even after reading the instruction manual, many users will call the customer service and the cost per call can be over $100</a:t>
            </a:r>
          </a:p>
          <a:p>
            <a:r>
              <a:rPr lang="en-US" dirty="0"/>
              <a:t>Reducing development cost</a:t>
            </a:r>
          </a:p>
          <a:p>
            <a:pPr lvl="1"/>
            <a:r>
              <a:rPr lang="en-US" dirty="0"/>
              <a:t>Avoid implementing features users don’t want</a:t>
            </a:r>
          </a:p>
        </p:txBody>
      </p:sp>
    </p:spTree>
    <p:extLst>
      <p:ext uri="{BB962C8B-B14F-4D97-AF65-F5344CB8AC3E}">
        <p14:creationId xmlns:p14="http://schemas.microsoft.com/office/powerpoint/2010/main" val="238466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Nature of HCI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7647" t="20833" r="23529" b="12500"/>
          <a:stretch>
            <a:fillRect/>
          </a:stretch>
        </p:blipFill>
        <p:spPr bwMode="auto">
          <a:xfrm>
            <a:off x="990600" y="1276120"/>
            <a:ext cx="7239000" cy="5581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280330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HCI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Use &amp; Context</a:t>
            </a:r>
            <a:r>
              <a:rPr lang="en-US" dirty="0"/>
              <a:t>: Find application areas for computers  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Human</a:t>
            </a:r>
            <a:r>
              <a:rPr lang="en-US" dirty="0"/>
              <a:t>:  Study psychological &amp; physiological aspects e.g., study how a user learns to use a new product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Computer</a:t>
            </a:r>
            <a:r>
              <a:rPr lang="en-US" dirty="0"/>
              <a:t>:   Hardware &amp; software offered e.g., input &amp; output devices, speed, interaction styles, computer graphics 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Development</a:t>
            </a:r>
            <a:r>
              <a:rPr lang="en-US" dirty="0"/>
              <a:t>:  Design, implementation &amp; evaluation </a:t>
            </a:r>
          </a:p>
        </p:txBody>
      </p:sp>
    </p:spTree>
    <p:extLst>
      <p:ext uri="{BB962C8B-B14F-4D97-AF65-F5344CB8AC3E}">
        <p14:creationId xmlns:p14="http://schemas.microsoft.com/office/powerpoint/2010/main" val="400033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interface design is focused on the look and layout — how each element of the product will look, including buttons, text, images, checkboxes, and any visual interface elements people interact with.</a:t>
            </a: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UX, which stands for user experience, is the process of researching, developing, and refining all aspects of a user’s interaction with a company’s products to ensure the company’s products is meeting the user’s needs. A UX designer must ensure people find value when they interact with a company’s products or services.</a:t>
            </a:r>
          </a:p>
          <a:p>
            <a:r>
              <a:rPr lang="en-US" dirty="0"/>
              <a:t>User experience is the overall experience a user has with a company’s products or services. Good and bad user experience is determined by how easy or difficult it is to interact with each element or aspect of a product or service.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UI designer’s responsibilities are more cosmetic than a UX designer’s -- a UI designer is responsible for the presentation of a product.</a:t>
            </a:r>
          </a:p>
          <a:p>
            <a:endParaRPr lang="en-US" dirty="0"/>
          </a:p>
          <a:p>
            <a:r>
              <a:rPr lang="en-US" dirty="0"/>
              <a:t>A UI designer is responsible for how everything on a page aligns in relation to each other. The visual elements you see on a page, such as buttons and icons, and the interactivity of a product, falls on the UI designer.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447800" y="1590675"/>
            <a:ext cx="6629400" cy="698500"/>
          </a:xfrm>
        </p:spPr>
        <p:txBody>
          <a:bodyPr lIns="0" tIns="211846" rIns="0" bIns="0" rtlCol="0">
            <a:spAutoFit/>
          </a:bodyPr>
          <a:lstStyle/>
          <a:p>
            <a:pPr marL="2278380">
              <a:defRPr/>
            </a:pPr>
            <a:r>
              <a:rPr sz="3150" b="1" dirty="0"/>
              <a:t>User </a:t>
            </a:r>
            <a:r>
              <a:rPr sz="3150" b="1" spc="-5" dirty="0"/>
              <a:t>Interfaces</a:t>
            </a:r>
            <a:r>
              <a:rPr sz="3150" b="1" spc="145" dirty="0"/>
              <a:t> </a:t>
            </a:r>
            <a:r>
              <a:rPr sz="3150" b="1" spc="-5" dirty="0"/>
              <a:t>(UIs)</a:t>
            </a:r>
            <a:endParaRPr sz="3150" b="1" dirty="0"/>
          </a:p>
        </p:txBody>
      </p:sp>
      <p:sp>
        <p:nvSpPr>
          <p:cNvPr id="22531" name="object 3"/>
          <p:cNvSpPr txBox="1">
            <a:spLocks noChangeArrowheads="1"/>
          </p:cNvSpPr>
          <p:nvPr/>
        </p:nvSpPr>
        <p:spPr bwMode="auto">
          <a:xfrm>
            <a:off x="1028700" y="2514600"/>
            <a:ext cx="69469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60363" indent="-347663">
              <a:buFont typeface="Arial" charset="0"/>
              <a:buChar char="•"/>
              <a:tabLst>
                <a:tab pos="360363" algn="l"/>
              </a:tabLst>
            </a:pPr>
            <a:r>
              <a:rPr lang="en-US" sz="3100">
                <a:latin typeface="Calibri" pitchFamily="34" charset="0"/>
                <a:cs typeface="Calibri" pitchFamily="34" charset="0"/>
              </a:rPr>
              <a:t>Part of application that allows users</a:t>
            </a:r>
          </a:p>
          <a:p>
            <a:pPr marL="360363" indent="-347663">
              <a:spcBef>
                <a:spcPts val="50"/>
              </a:spcBef>
              <a:buFont typeface="Arial" charset="0"/>
              <a:buChar char="•"/>
              <a:tabLst>
                <a:tab pos="360363" algn="l"/>
              </a:tabLst>
            </a:pPr>
            <a:endParaRPr lang="en-US" sz="4000">
              <a:latin typeface="Times New Roman" pitchFamily="18" charset="0"/>
              <a:cs typeface="Times New Roman" pitchFamily="18" charset="0"/>
            </a:endParaRPr>
          </a:p>
          <a:p>
            <a:pPr marL="752475" lvl="1" indent="-282575">
              <a:buFont typeface="Arial" charset="0"/>
              <a:buChar char="–"/>
              <a:tabLst>
                <a:tab pos="360363" algn="l"/>
              </a:tabLst>
            </a:pPr>
            <a:r>
              <a:rPr lang="en-US" sz="2800">
                <a:latin typeface="Calibri" pitchFamily="34" charset="0"/>
                <a:cs typeface="Calibri" pitchFamily="34" charset="0"/>
              </a:rPr>
              <a:t>to interact with computer</a:t>
            </a:r>
          </a:p>
          <a:p>
            <a:pPr marL="752475" lvl="1" indent="-282575">
              <a:spcBef>
                <a:spcPts val="313"/>
              </a:spcBef>
              <a:buFont typeface="Arial" charset="0"/>
              <a:buChar char="–"/>
              <a:tabLst>
                <a:tab pos="360363" algn="l"/>
              </a:tabLst>
            </a:pPr>
            <a:r>
              <a:rPr lang="en-US" sz="2800">
                <a:latin typeface="Calibri" pitchFamily="34" charset="0"/>
                <a:cs typeface="Calibri" pitchFamily="34" charset="0"/>
              </a:rPr>
              <a:t>to carry out their task</a:t>
            </a:r>
          </a:p>
          <a:p>
            <a:pPr marL="752475" lvl="1" indent="-282575">
              <a:spcBef>
                <a:spcPts val="50"/>
              </a:spcBef>
              <a:buFont typeface="Arial" charset="0"/>
              <a:buChar char="–"/>
              <a:tabLst>
                <a:tab pos="360363" algn="l"/>
              </a:tabLst>
            </a:pPr>
            <a:endParaRPr lang="en-US" sz="3900">
              <a:latin typeface="Times New Roman" pitchFamily="18" charset="0"/>
              <a:cs typeface="Times New Roman" pitchFamily="18" charset="0"/>
            </a:endParaRPr>
          </a:p>
          <a:p>
            <a:pPr marL="360363" indent="-347663">
              <a:lnSpc>
                <a:spcPts val="3463"/>
              </a:lnSpc>
              <a:buFont typeface="Arial" charset="0"/>
              <a:buChar char="•"/>
              <a:tabLst>
                <a:tab pos="360363" algn="l"/>
              </a:tabLst>
            </a:pPr>
            <a:r>
              <a:rPr lang="en-US" sz="3100">
                <a:latin typeface="Calibri" pitchFamily="34" charset="0"/>
                <a:cs typeface="Calibri" pitchFamily="34" charset="0"/>
              </a:rPr>
              <a:t>HCI = design, prototyping, evaluation, &amp;  implementation of UIs</a:t>
            </a:r>
          </a:p>
        </p:txBody>
      </p:sp>
      <p:sp>
        <p:nvSpPr>
          <p:cNvPr id="22532" name="Rectangle 2"/>
          <p:cNvSpPr txBox="1">
            <a:spLocks noChangeArrowheads="1"/>
          </p:cNvSpPr>
          <p:nvPr/>
        </p:nvSpPr>
        <p:spPr bwMode="auto">
          <a:xfrm>
            <a:off x="1176338" y="152400"/>
            <a:ext cx="6799262" cy="130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457200" eaLnBrk="1" hangingPunct="1"/>
            <a:r>
              <a:rPr lang="en-US" altLang="en-US" sz="4000" b="0" dirty="0">
                <a:solidFill>
                  <a:srgbClr val="262626"/>
                </a:solidFill>
                <a:latin typeface="Garamond" pitchFamily="18" charset="0"/>
              </a:rPr>
              <a:t> What is HCI?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UX designers conduct market research and analysis to educate themselves about customer’s needs and desires before designing the functionality of a product. </a:t>
            </a:r>
          </a:p>
          <a:p>
            <a:endParaRPr lang="en-US" dirty="0"/>
          </a:p>
          <a:p>
            <a:r>
              <a:rPr lang="en-US" dirty="0"/>
              <a:t>UI designers keep themselves updated on graphic patterns and design trends that evolve as customers’ tastes and behavior changes.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				Queries answer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1026" name="AutoShape 2" descr="Image result for than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Image result for than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Image result for thanks&quot;"/>
          <p:cNvPicPr>
            <a:picLocks noChangeAspect="1" noChangeArrowheads="1"/>
          </p:cNvPicPr>
          <p:nvPr/>
        </p:nvPicPr>
        <p:blipFill>
          <a:blip r:embed="rId2" cstate="print"/>
          <a:srcRect t="23590" r="4000" b="33333"/>
          <a:stretch>
            <a:fillRect/>
          </a:stretch>
        </p:blipFill>
        <p:spPr bwMode="auto">
          <a:xfrm>
            <a:off x="0" y="2362200"/>
            <a:ext cx="9144000" cy="3200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6353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ln>
                  <a:noFill/>
                </a:ln>
              </a:rPr>
              <a:t>The Goal of HCI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305800" cy="5791200"/>
          </a:xfrm>
        </p:spPr>
        <p:txBody>
          <a:bodyPr/>
          <a:lstStyle/>
          <a:p>
            <a:pPr algn="ctr" eaLnBrk="1" hangingPunct="1">
              <a:buFontTx/>
              <a:buNone/>
              <a:tabLst>
                <a:tab pos="1427163" algn="l"/>
              </a:tabLst>
            </a:pPr>
            <a:r>
              <a:rPr lang="en-US" altLang="en-US" sz="3600" b="1" dirty="0">
                <a:solidFill>
                  <a:schemeClr val="folHlink"/>
                </a:solidFill>
              </a:rPr>
              <a:t>Usability</a:t>
            </a:r>
          </a:p>
          <a:p>
            <a:pPr eaLnBrk="1" hangingPunct="1">
              <a:tabLst>
                <a:tab pos="1427163" algn="l"/>
              </a:tabLst>
            </a:pPr>
            <a:r>
              <a:rPr lang="en-US" altLang="en-US" sz="2800" dirty="0"/>
              <a:t>People are trying to accomplish their tasks in life.   (system independent)</a:t>
            </a:r>
          </a:p>
          <a:p>
            <a:pPr algn="ctr" eaLnBrk="1" hangingPunct="1">
              <a:buFontTx/>
              <a:buNone/>
              <a:tabLst>
                <a:tab pos="1427163" algn="l"/>
              </a:tabLst>
            </a:pPr>
            <a:endParaRPr lang="en-US" altLang="en-US" sz="2800" dirty="0"/>
          </a:p>
          <a:p>
            <a:pPr algn="ctr" eaLnBrk="1" hangingPunct="1">
              <a:buFontTx/>
              <a:buNone/>
              <a:tabLst>
                <a:tab pos="1427163" algn="l"/>
              </a:tabLst>
            </a:pPr>
            <a:endParaRPr lang="en-US" altLang="en-US" dirty="0"/>
          </a:p>
          <a:p>
            <a:pPr algn="ctr" eaLnBrk="1" hangingPunct="1">
              <a:buFontTx/>
              <a:buNone/>
              <a:tabLst>
                <a:tab pos="1427163" algn="l"/>
              </a:tabLst>
            </a:pPr>
            <a:endParaRPr lang="en-US" altLang="en-US" dirty="0"/>
          </a:p>
          <a:p>
            <a:pPr algn="ctr" eaLnBrk="1" hangingPunct="1">
              <a:buFontTx/>
              <a:buNone/>
              <a:tabLst>
                <a:tab pos="1427163" algn="l"/>
              </a:tabLst>
            </a:pPr>
            <a:endParaRPr lang="en-US" altLang="en-US" dirty="0"/>
          </a:p>
          <a:p>
            <a:pPr algn="ctr" eaLnBrk="1" hangingPunct="1">
              <a:buFontTx/>
              <a:buNone/>
              <a:tabLst>
                <a:tab pos="1427163" algn="l"/>
              </a:tabLst>
            </a:pPr>
            <a:endParaRPr lang="en-US" altLang="en-US" dirty="0"/>
          </a:p>
          <a:p>
            <a:pPr eaLnBrk="1" hangingPunct="1">
              <a:tabLst>
                <a:tab pos="1427163" algn="l"/>
              </a:tabLst>
            </a:pPr>
            <a:r>
              <a:rPr lang="en-US" altLang="en-US" sz="2800" dirty="0"/>
              <a:t>Introduce a system,</a:t>
            </a:r>
            <a:br>
              <a:rPr lang="en-US" altLang="en-US" sz="2800" dirty="0"/>
            </a:br>
            <a:r>
              <a:rPr lang="en-US" altLang="en-US" sz="2800" dirty="0"/>
              <a:t>User Interface should </a:t>
            </a:r>
            <a:r>
              <a:rPr lang="en-US" altLang="en-US" sz="2800" b="1" dirty="0">
                <a:solidFill>
                  <a:schemeClr val="hlink"/>
                </a:solidFill>
              </a:rPr>
              <a:t>maximize</a:t>
            </a:r>
            <a:r>
              <a:rPr lang="en-US" altLang="en-US" sz="2800" dirty="0"/>
              <a:t> their ability.</a:t>
            </a:r>
          </a:p>
        </p:txBody>
      </p:sp>
      <p:sp>
        <p:nvSpPr>
          <p:cNvPr id="28676" name="AutoShape 4"/>
          <p:cNvSpPr>
            <a:spLocks noChangeArrowheads="1"/>
          </p:cNvSpPr>
          <p:nvPr/>
        </p:nvSpPr>
        <p:spPr bwMode="auto">
          <a:xfrm>
            <a:off x="1905000" y="3048000"/>
            <a:ext cx="1219200" cy="1143000"/>
          </a:xfrm>
          <a:prstGeom prst="smileyFace">
            <a:avLst>
              <a:gd name="adj" fmla="val 4653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tIns="0"/>
          <a:lstStyle/>
          <a:p>
            <a:pPr algn="ctr" eaLnBrk="1" hangingPunct="1"/>
            <a:endParaRPr lang="en-US" altLang="en-US">
              <a:solidFill>
                <a:srgbClr val="FFFF99"/>
              </a:solidFill>
            </a:endParaRPr>
          </a:p>
        </p:txBody>
      </p:sp>
      <p:sp>
        <p:nvSpPr>
          <p:cNvPr id="28677" name="AutoShape 5"/>
          <p:cNvSpPr>
            <a:spLocks noChangeArrowheads="1"/>
          </p:cNvSpPr>
          <p:nvPr/>
        </p:nvSpPr>
        <p:spPr bwMode="auto">
          <a:xfrm>
            <a:off x="6096000" y="2971800"/>
            <a:ext cx="1371600" cy="1371600"/>
          </a:xfrm>
          <a:prstGeom prst="star24">
            <a:avLst>
              <a:gd name="adj" fmla="val 37500"/>
            </a:avLst>
          </a:prstGeom>
          <a:solidFill>
            <a:srgbClr val="99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altLang="en-US" sz="3200"/>
              <a:t>task</a:t>
            </a:r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>
            <a:off x="3276600" y="3581400"/>
            <a:ext cx="26670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79" name="AutoShape 7"/>
          <p:cNvSpPr>
            <a:spLocks noChangeArrowheads="1"/>
          </p:cNvSpPr>
          <p:nvPr/>
        </p:nvSpPr>
        <p:spPr bwMode="auto">
          <a:xfrm>
            <a:off x="3886200" y="4495800"/>
            <a:ext cx="1371600" cy="1143000"/>
          </a:xfrm>
          <a:prstGeom prst="cube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altLang="en-US"/>
              <a:t>system</a:t>
            </a:r>
          </a:p>
        </p:txBody>
      </p:sp>
      <p:sp>
        <p:nvSpPr>
          <p:cNvPr id="28680" name="Line 8"/>
          <p:cNvSpPr>
            <a:spLocks noChangeShapeType="1"/>
          </p:cNvSpPr>
          <p:nvPr/>
        </p:nvSpPr>
        <p:spPr bwMode="auto">
          <a:xfrm>
            <a:off x="3124200" y="4114800"/>
            <a:ext cx="7620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 flipV="1">
            <a:off x="5410200" y="4191000"/>
            <a:ext cx="6858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2035175" y="4191000"/>
            <a:ext cx="996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dirty="0"/>
              <a:t>person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human-computer interface focuses in three main components (Rees et al. 2001):</a:t>
            </a:r>
          </a:p>
          <a:p>
            <a:pPr>
              <a:buNone/>
            </a:pPr>
            <a:endParaRPr lang="en-US" dirty="0"/>
          </a:p>
          <a:p>
            <a:pPr lvl="1">
              <a:buNone/>
            </a:pPr>
            <a:r>
              <a:rPr lang="en-US" dirty="0"/>
              <a:t>1. The human</a:t>
            </a:r>
          </a:p>
          <a:p>
            <a:pPr lvl="1">
              <a:buNone/>
            </a:pPr>
            <a:r>
              <a:rPr lang="en-US" dirty="0"/>
              <a:t>2. The computing system (machine)</a:t>
            </a:r>
          </a:p>
          <a:p>
            <a:pPr lvl="1">
              <a:buNone/>
            </a:pPr>
            <a:r>
              <a:rPr lang="en-US" dirty="0"/>
              <a:t>3. The interaction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n>
                  <a:noFill/>
                </a:ln>
              </a:rPr>
              <a:t>Communication Channels</a:t>
            </a:r>
          </a:p>
        </p:txBody>
      </p:sp>
      <p:sp>
        <p:nvSpPr>
          <p:cNvPr id="645123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buFont typeface="Arial"/>
              <a:buChar char="•"/>
              <a:defRPr/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System to human:</a:t>
            </a:r>
          </a:p>
          <a:p>
            <a:pPr lvl="2" eaLnBrk="1" fontAlgn="auto" hangingPunct="1">
              <a:buNone/>
              <a:defRPr/>
            </a:pPr>
            <a:endParaRPr lang="en-US" alt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eaLnBrk="1" fontAlgn="auto" hangingPunct="1">
              <a:buFont typeface="Arial"/>
              <a:buChar char="•"/>
              <a:defRPr/>
            </a:pPr>
            <a:endParaRPr lang="en-US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eaLnBrk="1" fontAlgn="auto" hangingPunct="1">
              <a:buFont typeface="Arial"/>
              <a:buChar char="•"/>
              <a:defRPr/>
            </a:pPr>
            <a:endParaRPr lang="en-US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eaLnBrk="1" fontAlgn="auto" hangingPunct="1">
              <a:buFont typeface="Arial"/>
              <a:buChar char="•"/>
              <a:defRPr/>
            </a:pPr>
            <a:endParaRPr lang="en-US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eaLnBrk="1" fontAlgn="auto" hangingPunct="1">
              <a:buFont typeface="Arial"/>
              <a:buChar char="•"/>
              <a:defRPr/>
            </a:pPr>
            <a:endParaRPr lang="en-US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eaLnBrk="1" fontAlgn="auto" hangingPunct="1">
              <a:buFont typeface="Arial"/>
              <a:buChar char="•"/>
              <a:defRPr/>
            </a:pPr>
            <a:endParaRPr lang="en-US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eaLnBrk="1" fontAlgn="auto" hangingPunct="1">
              <a:buFont typeface="Arial"/>
              <a:buChar char="•"/>
              <a:defRPr/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Human to system:</a:t>
            </a:r>
          </a:p>
          <a:p>
            <a:pPr lvl="2" eaLnBrk="1" fontAlgn="auto" hangingPunct="1">
              <a:buNone/>
              <a:defRPr/>
            </a:pPr>
            <a:r>
              <a:rPr lang="en-US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30724" name="AutoShape 4"/>
          <p:cNvSpPr>
            <a:spLocks noChangeArrowheads="1"/>
          </p:cNvSpPr>
          <p:nvPr/>
        </p:nvSpPr>
        <p:spPr bwMode="auto">
          <a:xfrm>
            <a:off x="1600200" y="3200400"/>
            <a:ext cx="1295400" cy="1295400"/>
          </a:xfrm>
          <a:prstGeom prst="smileyFace">
            <a:avLst>
              <a:gd name="adj" fmla="val 4653"/>
            </a:avLst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en-US" altLang="en-US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5486400" y="3200400"/>
            <a:ext cx="1905000" cy="17526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altLang="en-US"/>
              <a:t>system,</a:t>
            </a:r>
          </a:p>
          <a:p>
            <a:pPr algn="ctr" eaLnBrk="1" hangingPunct="1"/>
            <a:r>
              <a:rPr lang="en-US" altLang="en-US"/>
              <a:t>world </a:t>
            </a:r>
          </a:p>
        </p:txBody>
      </p:sp>
      <p:sp>
        <p:nvSpPr>
          <p:cNvPr id="30726" name="Line 6"/>
          <p:cNvSpPr>
            <a:spLocks noChangeShapeType="1"/>
          </p:cNvSpPr>
          <p:nvPr/>
        </p:nvSpPr>
        <p:spPr bwMode="auto">
          <a:xfrm>
            <a:off x="3200400" y="4191000"/>
            <a:ext cx="1828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27" name="Line 7"/>
          <p:cNvSpPr>
            <a:spLocks noChangeShapeType="1"/>
          </p:cNvSpPr>
          <p:nvPr/>
        </p:nvSpPr>
        <p:spPr bwMode="auto">
          <a:xfrm>
            <a:off x="3200400" y="3657600"/>
            <a:ext cx="1828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 of HCI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HCI is critical in the development of software and hardware systems</a:t>
            </a:r>
          </a:p>
          <a:p>
            <a:r>
              <a:rPr lang="en-US" dirty="0"/>
              <a:t>We might have a powerful software application with many features but if the user is not able to operate it easily, he or she will discard it after few trials. 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9809</TotalTime>
  <Words>1662</Words>
  <Application>Microsoft Office PowerPoint</Application>
  <PresentationFormat>On-screen Show (4:3)</PresentationFormat>
  <Paragraphs>250</Paragraphs>
  <Slides>52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Garamond</vt:lpstr>
      <vt:lpstr>Times New Roman</vt:lpstr>
      <vt:lpstr>Tw Cen MT</vt:lpstr>
      <vt:lpstr>Wingdings</vt:lpstr>
      <vt:lpstr>Wingdings 2</vt:lpstr>
      <vt:lpstr>Median</vt:lpstr>
      <vt:lpstr>Human computer interaction</vt:lpstr>
      <vt:lpstr>What is HCI?</vt:lpstr>
      <vt:lpstr>What is HCI?</vt:lpstr>
      <vt:lpstr>What is HCI?</vt:lpstr>
      <vt:lpstr>User Interfaces (UIs)</vt:lpstr>
      <vt:lpstr>The Goal of HCI</vt:lpstr>
      <vt:lpstr>PowerPoint Presentation</vt:lpstr>
      <vt:lpstr>Communication Channels</vt:lpstr>
      <vt:lpstr>Significance of HCI</vt:lpstr>
      <vt:lpstr>Why HCI?</vt:lpstr>
      <vt:lpstr>Why DO we study HCI? </vt:lpstr>
      <vt:lpstr>HCI and Academic Disciplines </vt:lpstr>
      <vt:lpstr>HCI and Academic Disciplines </vt:lpstr>
      <vt:lpstr>PowerPoint Presentation</vt:lpstr>
      <vt:lpstr>PowerPoint Presentation</vt:lpstr>
      <vt:lpstr>People in HCI</vt:lpstr>
      <vt:lpstr>Examples of Devices use for interactions</vt:lpstr>
      <vt:lpstr>XBOX</vt:lpstr>
      <vt:lpstr>Motion Sensors</vt:lpstr>
      <vt:lpstr>CLI –Command Line Interface</vt:lpstr>
      <vt:lpstr>GUI-Graphical User Interface</vt:lpstr>
      <vt:lpstr>Mobile interface</vt:lpstr>
      <vt:lpstr>NUI-Natural User Interface</vt:lpstr>
      <vt:lpstr>VUI-Voice User Interface</vt:lpstr>
      <vt:lpstr>BCI- Brain Computer Interface </vt:lpstr>
      <vt:lpstr> Tangible User Interface </vt:lpstr>
      <vt:lpstr>State of Art in HCI</vt:lpstr>
      <vt:lpstr>Sensors</vt:lpstr>
      <vt:lpstr>Sensors + Big Data</vt:lpstr>
      <vt:lpstr>NLP- Natural Language Processing+ AI- Artificial Intelligence </vt:lpstr>
      <vt:lpstr>RepliKA APP</vt:lpstr>
      <vt:lpstr>Version of RepliKa</vt:lpstr>
      <vt:lpstr>Robotics- </vt:lpstr>
      <vt:lpstr>Autonomous Driving- Self Driving Cars</vt:lpstr>
      <vt:lpstr>AR and VR</vt:lpstr>
      <vt:lpstr>Augmented reality</vt:lpstr>
      <vt:lpstr>NFL-AR</vt:lpstr>
      <vt:lpstr>augmented reality</vt:lpstr>
      <vt:lpstr>PowerPoint Presentation</vt:lpstr>
      <vt:lpstr>Facebook’s Oculus</vt:lpstr>
      <vt:lpstr>Samsung’s gear</vt:lpstr>
      <vt:lpstr>VR’s Devices</vt:lpstr>
      <vt:lpstr>Benefits of HCI</vt:lpstr>
      <vt:lpstr>PowerPoint Presentation</vt:lpstr>
      <vt:lpstr>Nature of HCI</vt:lpstr>
      <vt:lpstr>HCI Scope</vt:lpstr>
      <vt:lpstr>User interface</vt:lpstr>
      <vt:lpstr>UX</vt:lpstr>
      <vt:lpstr>UI</vt:lpstr>
      <vt:lpstr>PowerPoint Presentation</vt:lpstr>
      <vt:lpstr>PowerPoint Presentation</vt:lpstr>
      <vt:lpstr>PowerPoint Presentation</vt:lpstr>
    </vt:vector>
  </TitlesOfParts>
  <Company>Deftones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</dc:creator>
  <cp:lastModifiedBy>Hania Sajjad</cp:lastModifiedBy>
  <cp:revision>227</cp:revision>
  <dcterms:created xsi:type="dcterms:W3CDTF">2020-01-28T04:32:42Z</dcterms:created>
  <dcterms:modified xsi:type="dcterms:W3CDTF">2022-02-24T12:59:50Z</dcterms:modified>
</cp:coreProperties>
</file>